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57" r:id="rId2"/>
    <p:sldId id="258" r:id="rId3"/>
    <p:sldId id="259" r:id="rId4"/>
    <p:sldId id="260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</p:sldIdLst>
  <p:sldSz cx="18288000" cy="10287000"/>
  <p:notesSz cx="6858000" cy="9144000"/>
  <p:embeddedFontLst>
    <p:embeddedFont>
      <p:font typeface="Nanum Pen Script" panose="020B0604020202020204" charset="-127"/>
      <p:regular r:id="rId24"/>
    </p:embeddedFont>
    <p:embeddedFont>
      <p:font typeface="Anton" pitchFamily="2" charset="-70"/>
      <p:regular r:id="rId25"/>
    </p:embeddedFont>
    <p:embeddedFont>
      <p:font typeface="Archivo Black" panose="020B0604020202020204" charset="-70"/>
      <p:regular r:id="rId26"/>
    </p:embeddedFont>
    <p:embeddedFont>
      <p:font typeface="Bobby Jones" panose="020B0604020202020204" charset="0"/>
      <p:regular r:id="rId27"/>
    </p:embeddedFont>
    <p:embeddedFont>
      <p:font typeface="Cardo" panose="020B0604020202020204" charset="-79"/>
      <p:regular r:id="rId28"/>
    </p:embeddedFont>
    <p:embeddedFont>
      <p:font typeface="Glacial Indifference" panose="020B0604020202020204" charset="0"/>
      <p:regular r:id="rId29"/>
    </p:embeddedFont>
    <p:embeddedFont>
      <p:font typeface="Glacial Indifference Bold" panose="020B0604020202020204" charset="0"/>
      <p:regular r:id="rId30"/>
    </p:embeddedFont>
    <p:embeddedFont>
      <p:font typeface="Glacial Indifference Bold Italics" panose="020B0604020202020204" charset="0"/>
      <p:regular r:id="rId31"/>
    </p:embeddedFont>
    <p:embeddedFont>
      <p:font typeface="Hussar Ekologiczy" panose="020B0604020202020204" charset="0"/>
      <p:regular r:id="rId32"/>
    </p:embeddedFont>
    <p:embeddedFont>
      <p:font typeface="Roboto" panose="02000000000000000000" pitchFamily="2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66" y="3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18.12.2025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png"/><Relationship Id="rId18" Type="http://schemas.openxmlformats.org/officeDocument/2006/relationships/image" Target="../media/image26.svg"/><Relationship Id="rId26" Type="http://schemas.openxmlformats.org/officeDocument/2006/relationships/image" Target="../media/image34.svg"/><Relationship Id="rId3" Type="http://schemas.openxmlformats.org/officeDocument/2006/relationships/image" Target="../media/image11.jpeg"/><Relationship Id="rId21" Type="http://schemas.openxmlformats.org/officeDocument/2006/relationships/image" Target="../media/image29.jpe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17" Type="http://schemas.openxmlformats.org/officeDocument/2006/relationships/image" Target="../media/image25.png"/><Relationship Id="rId25" Type="http://schemas.openxmlformats.org/officeDocument/2006/relationships/image" Target="../media/image33.png"/><Relationship Id="rId2" Type="http://schemas.openxmlformats.org/officeDocument/2006/relationships/image" Target="../media/image10.jpeg"/><Relationship Id="rId16" Type="http://schemas.openxmlformats.org/officeDocument/2006/relationships/image" Target="../media/image24.svg"/><Relationship Id="rId20" Type="http://schemas.openxmlformats.org/officeDocument/2006/relationships/image" Target="../media/image28.svg"/><Relationship Id="rId29" Type="http://schemas.openxmlformats.org/officeDocument/2006/relationships/image" Target="../media/image3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24" Type="http://schemas.openxmlformats.org/officeDocument/2006/relationships/image" Target="../media/image32.jpeg"/><Relationship Id="rId5" Type="http://schemas.openxmlformats.org/officeDocument/2006/relationships/image" Target="../media/image13.jpeg"/><Relationship Id="rId15" Type="http://schemas.openxmlformats.org/officeDocument/2006/relationships/image" Target="../media/image23.png"/><Relationship Id="rId23" Type="http://schemas.openxmlformats.org/officeDocument/2006/relationships/image" Target="../media/image31.svg"/><Relationship Id="rId28" Type="http://schemas.openxmlformats.org/officeDocument/2006/relationships/image" Target="../media/image36.png"/><Relationship Id="rId10" Type="http://schemas.openxmlformats.org/officeDocument/2006/relationships/image" Target="../media/image18.jpeg"/><Relationship Id="rId19" Type="http://schemas.openxmlformats.org/officeDocument/2006/relationships/image" Target="../media/image27.png"/><Relationship Id="rId4" Type="http://schemas.openxmlformats.org/officeDocument/2006/relationships/image" Target="../media/image12.jpeg"/><Relationship Id="rId9" Type="http://schemas.openxmlformats.org/officeDocument/2006/relationships/image" Target="../media/image17.jpeg"/><Relationship Id="rId14" Type="http://schemas.openxmlformats.org/officeDocument/2006/relationships/image" Target="../media/image22.svg"/><Relationship Id="rId22" Type="http://schemas.openxmlformats.org/officeDocument/2006/relationships/image" Target="../media/image30.png"/><Relationship Id="rId27" Type="http://schemas.openxmlformats.org/officeDocument/2006/relationships/image" Target="../media/image35.jpeg"/><Relationship Id="rId30" Type="http://schemas.openxmlformats.org/officeDocument/2006/relationships/image" Target="../media/image3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veikatavisusmetus.lt/menesio_issukis/pavasario-issukiai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png"/><Relationship Id="rId7" Type="http://schemas.openxmlformats.org/officeDocument/2006/relationships/image" Target="../media/image47.jpeg"/><Relationship Id="rId12" Type="http://schemas.openxmlformats.org/officeDocument/2006/relationships/image" Target="../media/image52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51.jpeg"/><Relationship Id="rId5" Type="http://schemas.openxmlformats.org/officeDocument/2006/relationships/image" Target="../media/image45.jpe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5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6.png"/><Relationship Id="rId7" Type="http://schemas.openxmlformats.org/officeDocument/2006/relationships/image" Target="../media/image58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39.png"/><Relationship Id="rId4" Type="http://schemas.openxmlformats.org/officeDocument/2006/relationships/image" Target="../media/image43.png"/><Relationship Id="rId9" Type="http://schemas.openxmlformats.org/officeDocument/2006/relationships/image" Target="../media/image6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2.jpeg"/><Relationship Id="rId7" Type="http://schemas.openxmlformats.org/officeDocument/2006/relationships/image" Target="../media/image64.sv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46.png"/><Relationship Id="rId4" Type="http://schemas.openxmlformats.org/officeDocument/2006/relationships/image" Target="../media/image43.png"/><Relationship Id="rId9" Type="http://schemas.openxmlformats.org/officeDocument/2006/relationships/image" Target="../media/image6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svg"/><Relationship Id="rId13" Type="http://schemas.openxmlformats.org/officeDocument/2006/relationships/image" Target="../media/image75.svg"/><Relationship Id="rId3" Type="http://schemas.openxmlformats.org/officeDocument/2006/relationships/image" Target="../media/image67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73.svg"/><Relationship Id="rId5" Type="http://schemas.openxmlformats.org/officeDocument/2006/relationships/hyperlink" Target="https://sveikatavisusmetus.lt/menesio_issukis/pavasario-issukiai/" TargetMode="External"/><Relationship Id="rId10" Type="http://schemas.openxmlformats.org/officeDocument/2006/relationships/image" Target="../media/image72.png"/><Relationship Id="rId4" Type="http://schemas.openxmlformats.org/officeDocument/2006/relationships/image" Target="../media/image68.svg"/><Relationship Id="rId9" Type="http://schemas.openxmlformats.org/officeDocument/2006/relationships/image" Target="../media/image7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77.jpeg"/><Relationship Id="rId7" Type="http://schemas.openxmlformats.org/officeDocument/2006/relationships/image" Target="../media/image81.jpeg"/><Relationship Id="rId12" Type="http://schemas.openxmlformats.org/officeDocument/2006/relationships/image" Target="../media/image86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78.jpeg"/><Relationship Id="rId9" Type="http://schemas.openxmlformats.org/officeDocument/2006/relationships/image" Target="../media/image8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7.png"/><Relationship Id="rId3" Type="http://schemas.openxmlformats.org/officeDocument/2006/relationships/image" Target="../media/image88.jpeg"/><Relationship Id="rId7" Type="http://schemas.openxmlformats.org/officeDocument/2006/relationships/image" Target="../media/image91.jpeg"/><Relationship Id="rId12" Type="http://schemas.openxmlformats.org/officeDocument/2006/relationships/image" Target="../media/image96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jpeg"/><Relationship Id="rId11" Type="http://schemas.openxmlformats.org/officeDocument/2006/relationships/image" Target="../media/image95.svg"/><Relationship Id="rId5" Type="http://schemas.openxmlformats.org/officeDocument/2006/relationships/image" Target="../media/image89.jpeg"/><Relationship Id="rId10" Type="http://schemas.openxmlformats.org/officeDocument/2006/relationships/image" Target="../media/image94.png"/><Relationship Id="rId4" Type="http://schemas.openxmlformats.org/officeDocument/2006/relationships/image" Target="../media/image79.png"/><Relationship Id="rId9" Type="http://schemas.openxmlformats.org/officeDocument/2006/relationships/image" Target="../media/image93.jpeg"/><Relationship Id="rId14" Type="http://schemas.openxmlformats.org/officeDocument/2006/relationships/image" Target="../media/image9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eg"/><Relationship Id="rId13" Type="http://schemas.openxmlformats.org/officeDocument/2006/relationships/image" Target="../media/image108.svg"/><Relationship Id="rId3" Type="http://schemas.openxmlformats.org/officeDocument/2006/relationships/image" Target="../media/image100.jpeg"/><Relationship Id="rId7" Type="http://schemas.openxmlformats.org/officeDocument/2006/relationships/image" Target="../media/image103.jpeg"/><Relationship Id="rId12" Type="http://schemas.openxmlformats.org/officeDocument/2006/relationships/image" Target="../media/image107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jpeg"/><Relationship Id="rId11" Type="http://schemas.openxmlformats.org/officeDocument/2006/relationships/image" Target="../media/image106.png"/><Relationship Id="rId5" Type="http://schemas.openxmlformats.org/officeDocument/2006/relationships/image" Target="../media/image80.png"/><Relationship Id="rId10" Type="http://schemas.openxmlformats.org/officeDocument/2006/relationships/image" Target="../media/image79.png"/><Relationship Id="rId4" Type="http://schemas.openxmlformats.org/officeDocument/2006/relationships/image" Target="../media/image101.jpeg"/><Relationship Id="rId9" Type="http://schemas.openxmlformats.org/officeDocument/2006/relationships/image" Target="../media/image10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jpeg"/><Relationship Id="rId13" Type="http://schemas.openxmlformats.org/officeDocument/2006/relationships/image" Target="../media/image119.svg"/><Relationship Id="rId18" Type="http://schemas.openxmlformats.org/officeDocument/2006/relationships/image" Target="../media/image124.png"/><Relationship Id="rId3" Type="http://schemas.openxmlformats.org/officeDocument/2006/relationships/image" Target="../media/image110.png"/><Relationship Id="rId7" Type="http://schemas.openxmlformats.org/officeDocument/2006/relationships/image" Target="../media/image113.jpeg"/><Relationship Id="rId12" Type="http://schemas.openxmlformats.org/officeDocument/2006/relationships/image" Target="../media/image118.png"/><Relationship Id="rId17" Type="http://schemas.openxmlformats.org/officeDocument/2006/relationships/image" Target="../media/image123.svg"/><Relationship Id="rId2" Type="http://schemas.openxmlformats.org/officeDocument/2006/relationships/image" Target="../media/image109.png"/><Relationship Id="rId16" Type="http://schemas.openxmlformats.org/officeDocument/2006/relationships/image" Target="../media/image122.png"/><Relationship Id="rId20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jpeg"/><Relationship Id="rId11" Type="http://schemas.openxmlformats.org/officeDocument/2006/relationships/image" Target="../media/image117.png"/><Relationship Id="rId5" Type="http://schemas.openxmlformats.org/officeDocument/2006/relationships/image" Target="../media/image111.jpeg"/><Relationship Id="rId15" Type="http://schemas.openxmlformats.org/officeDocument/2006/relationships/image" Target="../media/image121.svg"/><Relationship Id="rId10" Type="http://schemas.openxmlformats.org/officeDocument/2006/relationships/image" Target="../media/image116.png"/><Relationship Id="rId19" Type="http://schemas.openxmlformats.org/officeDocument/2006/relationships/image" Target="../media/image125.svg"/><Relationship Id="rId4" Type="http://schemas.openxmlformats.org/officeDocument/2006/relationships/image" Target="../media/image79.png"/><Relationship Id="rId9" Type="http://schemas.openxmlformats.org/officeDocument/2006/relationships/image" Target="../media/image115.jpeg"/><Relationship Id="rId14" Type="http://schemas.openxmlformats.org/officeDocument/2006/relationships/image" Target="../media/image1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jpeg"/><Relationship Id="rId13" Type="http://schemas.openxmlformats.org/officeDocument/2006/relationships/image" Target="../media/image134.png"/><Relationship Id="rId18" Type="http://schemas.openxmlformats.org/officeDocument/2006/relationships/image" Target="../media/image139.png"/><Relationship Id="rId3" Type="http://schemas.openxmlformats.org/officeDocument/2006/relationships/image" Target="../media/image80.png"/><Relationship Id="rId7" Type="http://schemas.openxmlformats.org/officeDocument/2006/relationships/image" Target="../media/image129.jpeg"/><Relationship Id="rId12" Type="http://schemas.openxmlformats.org/officeDocument/2006/relationships/image" Target="../media/image79.png"/><Relationship Id="rId17" Type="http://schemas.openxmlformats.org/officeDocument/2006/relationships/image" Target="../media/image138.svg"/><Relationship Id="rId2" Type="http://schemas.openxmlformats.org/officeDocument/2006/relationships/image" Target="../media/image42.png"/><Relationship Id="rId16" Type="http://schemas.openxmlformats.org/officeDocument/2006/relationships/image" Target="../media/image1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jpeg"/><Relationship Id="rId11" Type="http://schemas.openxmlformats.org/officeDocument/2006/relationships/image" Target="../media/image133.jpeg"/><Relationship Id="rId5" Type="http://schemas.openxmlformats.org/officeDocument/2006/relationships/image" Target="../media/image127.jpeg"/><Relationship Id="rId15" Type="http://schemas.openxmlformats.org/officeDocument/2006/relationships/image" Target="../media/image136.svg"/><Relationship Id="rId10" Type="http://schemas.openxmlformats.org/officeDocument/2006/relationships/image" Target="../media/image132.jpeg"/><Relationship Id="rId19" Type="http://schemas.openxmlformats.org/officeDocument/2006/relationships/image" Target="../media/image140.svg"/><Relationship Id="rId4" Type="http://schemas.openxmlformats.org/officeDocument/2006/relationships/image" Target="../media/image126.jpeg"/><Relationship Id="rId9" Type="http://schemas.openxmlformats.org/officeDocument/2006/relationships/image" Target="../media/image131.jpeg"/><Relationship Id="rId14" Type="http://schemas.openxmlformats.org/officeDocument/2006/relationships/image" Target="../media/image1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2.png"/><Relationship Id="rId5" Type="http://schemas.openxmlformats.org/officeDocument/2006/relationships/image" Target="../media/image141.png"/><Relationship Id="rId4" Type="http://schemas.openxmlformats.org/officeDocument/2006/relationships/hyperlink" Target="https://sveikatavisusmetus.lt/menesio_issukis/pavasario-issukiai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jpeg"/><Relationship Id="rId3" Type="http://schemas.openxmlformats.org/officeDocument/2006/relationships/image" Target="../media/image76.png"/><Relationship Id="rId7" Type="http://schemas.openxmlformats.org/officeDocument/2006/relationships/image" Target="../media/image14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9.png"/><Relationship Id="rId5" Type="http://schemas.openxmlformats.org/officeDocument/2006/relationships/image" Target="../media/image144.jpeg"/><Relationship Id="rId10" Type="http://schemas.openxmlformats.org/officeDocument/2006/relationships/image" Target="../media/image147.png"/><Relationship Id="rId4" Type="http://schemas.openxmlformats.org/officeDocument/2006/relationships/image" Target="../media/image79.png"/><Relationship Id="rId9" Type="http://schemas.openxmlformats.org/officeDocument/2006/relationships/image" Target="../media/image14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3" Type="http://schemas.openxmlformats.org/officeDocument/2006/relationships/image" Target="../media/image87.png"/><Relationship Id="rId7" Type="http://schemas.openxmlformats.org/officeDocument/2006/relationships/image" Target="../media/image12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png"/><Relationship Id="rId11" Type="http://schemas.openxmlformats.org/officeDocument/2006/relationships/image" Target="../media/image152.jpeg"/><Relationship Id="rId5" Type="http://schemas.openxmlformats.org/officeDocument/2006/relationships/image" Target="../media/image148.png"/><Relationship Id="rId10" Type="http://schemas.openxmlformats.org/officeDocument/2006/relationships/image" Target="../media/image151.jpeg"/><Relationship Id="rId4" Type="http://schemas.openxmlformats.org/officeDocument/2006/relationships/image" Target="../media/image79.png"/><Relationship Id="rId9" Type="http://schemas.openxmlformats.org/officeDocument/2006/relationships/image" Target="../media/image15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jpeg"/><Relationship Id="rId3" Type="http://schemas.openxmlformats.org/officeDocument/2006/relationships/image" Target="../media/image87.png"/><Relationship Id="rId7" Type="http://schemas.openxmlformats.org/officeDocument/2006/relationships/image" Target="../media/image155.jpeg"/><Relationship Id="rId12" Type="http://schemas.openxmlformats.org/officeDocument/2006/relationships/image" Target="../media/image14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4.jpeg"/><Relationship Id="rId11" Type="http://schemas.openxmlformats.org/officeDocument/2006/relationships/image" Target="../media/image125.svg"/><Relationship Id="rId5" Type="http://schemas.openxmlformats.org/officeDocument/2006/relationships/image" Target="../media/image153.jpeg"/><Relationship Id="rId10" Type="http://schemas.openxmlformats.org/officeDocument/2006/relationships/image" Target="../media/image124.png"/><Relationship Id="rId4" Type="http://schemas.openxmlformats.org/officeDocument/2006/relationships/image" Target="../media/image79.png"/><Relationship Id="rId9" Type="http://schemas.openxmlformats.org/officeDocument/2006/relationships/image" Target="../media/image14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jpeg"/><Relationship Id="rId13" Type="http://schemas.openxmlformats.org/officeDocument/2006/relationships/image" Target="../media/image165.svg"/><Relationship Id="rId3" Type="http://schemas.openxmlformats.org/officeDocument/2006/relationships/image" Target="../media/image76.png"/><Relationship Id="rId7" Type="http://schemas.openxmlformats.org/officeDocument/2006/relationships/image" Target="../media/image159.jpeg"/><Relationship Id="rId12" Type="http://schemas.openxmlformats.org/officeDocument/2006/relationships/image" Target="../media/image16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8.jpeg"/><Relationship Id="rId11" Type="http://schemas.openxmlformats.org/officeDocument/2006/relationships/image" Target="../media/image163.svg"/><Relationship Id="rId5" Type="http://schemas.openxmlformats.org/officeDocument/2006/relationships/image" Target="../media/image157.jpeg"/><Relationship Id="rId15" Type="http://schemas.openxmlformats.org/officeDocument/2006/relationships/image" Target="../media/image167.svg"/><Relationship Id="rId10" Type="http://schemas.openxmlformats.org/officeDocument/2006/relationships/image" Target="../media/image162.png"/><Relationship Id="rId4" Type="http://schemas.openxmlformats.org/officeDocument/2006/relationships/image" Target="../media/image79.png"/><Relationship Id="rId9" Type="http://schemas.openxmlformats.org/officeDocument/2006/relationships/image" Target="../media/image161.jpeg"/><Relationship Id="rId14" Type="http://schemas.openxmlformats.org/officeDocument/2006/relationships/image" Target="../media/image16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jpeg"/><Relationship Id="rId13" Type="http://schemas.openxmlformats.org/officeDocument/2006/relationships/image" Target="../media/image176.png"/><Relationship Id="rId3" Type="http://schemas.openxmlformats.org/officeDocument/2006/relationships/image" Target="../media/image76.png"/><Relationship Id="rId7" Type="http://schemas.openxmlformats.org/officeDocument/2006/relationships/image" Target="../media/image170.jpeg"/><Relationship Id="rId12" Type="http://schemas.openxmlformats.org/officeDocument/2006/relationships/image" Target="../media/image175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9.jpeg"/><Relationship Id="rId11" Type="http://schemas.openxmlformats.org/officeDocument/2006/relationships/image" Target="../media/image174.png"/><Relationship Id="rId5" Type="http://schemas.openxmlformats.org/officeDocument/2006/relationships/image" Target="../media/image168.jpeg"/><Relationship Id="rId10" Type="http://schemas.openxmlformats.org/officeDocument/2006/relationships/image" Target="../media/image173.jpeg"/><Relationship Id="rId4" Type="http://schemas.openxmlformats.org/officeDocument/2006/relationships/image" Target="../media/image79.png"/><Relationship Id="rId9" Type="http://schemas.openxmlformats.org/officeDocument/2006/relationships/image" Target="../media/image172.jpeg"/><Relationship Id="rId14" Type="http://schemas.openxmlformats.org/officeDocument/2006/relationships/image" Target="../media/image177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jpeg"/><Relationship Id="rId13" Type="http://schemas.openxmlformats.org/officeDocument/2006/relationships/image" Target="../media/image186.png"/><Relationship Id="rId3" Type="http://schemas.openxmlformats.org/officeDocument/2006/relationships/image" Target="../media/image87.png"/><Relationship Id="rId7" Type="http://schemas.openxmlformats.org/officeDocument/2006/relationships/image" Target="../media/image180.jpeg"/><Relationship Id="rId12" Type="http://schemas.openxmlformats.org/officeDocument/2006/relationships/image" Target="../media/image18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9.jpeg"/><Relationship Id="rId11" Type="http://schemas.openxmlformats.org/officeDocument/2006/relationships/image" Target="../media/image184.svg"/><Relationship Id="rId5" Type="http://schemas.openxmlformats.org/officeDocument/2006/relationships/image" Target="../media/image178.jpeg"/><Relationship Id="rId10" Type="http://schemas.openxmlformats.org/officeDocument/2006/relationships/image" Target="../media/image183.png"/><Relationship Id="rId4" Type="http://schemas.openxmlformats.org/officeDocument/2006/relationships/image" Target="../media/image79.png"/><Relationship Id="rId9" Type="http://schemas.openxmlformats.org/officeDocument/2006/relationships/image" Target="../media/image18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7.jpeg"/><Relationship Id="rId4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96541" y="0"/>
            <a:ext cx="21548421" cy="12120987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605" r="-1605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4" name="Freeform 4"/>
          <p:cNvSpPr/>
          <p:nvPr/>
        </p:nvSpPr>
        <p:spPr>
          <a:xfrm rot="3007370">
            <a:off x="3034838" y="7162188"/>
            <a:ext cx="2951574" cy="2586652"/>
          </a:xfrm>
          <a:custGeom>
            <a:avLst/>
            <a:gdLst/>
            <a:ahLst/>
            <a:cxnLst/>
            <a:rect l="l" t="t" r="r" b="b"/>
            <a:pathLst>
              <a:path w="2951574" h="2586652">
                <a:moveTo>
                  <a:pt x="0" y="0"/>
                </a:moveTo>
                <a:lnTo>
                  <a:pt x="2951573" y="0"/>
                </a:lnTo>
                <a:lnTo>
                  <a:pt x="2951573" y="2586652"/>
                </a:lnTo>
                <a:lnTo>
                  <a:pt x="0" y="25866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5090917" y="4234355"/>
            <a:ext cx="2404139" cy="3163341"/>
          </a:xfrm>
          <a:custGeom>
            <a:avLst/>
            <a:gdLst/>
            <a:ahLst/>
            <a:cxnLst/>
            <a:rect l="l" t="t" r="r" b="b"/>
            <a:pathLst>
              <a:path w="2404139" h="3163341">
                <a:moveTo>
                  <a:pt x="0" y="0"/>
                </a:moveTo>
                <a:lnTo>
                  <a:pt x="2404140" y="0"/>
                </a:lnTo>
                <a:lnTo>
                  <a:pt x="2404140" y="3163341"/>
                </a:lnTo>
                <a:lnTo>
                  <a:pt x="0" y="31633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2255607" y="1291614"/>
            <a:ext cx="15753054" cy="9537758"/>
          </a:xfrm>
          <a:custGeom>
            <a:avLst/>
            <a:gdLst/>
            <a:ahLst/>
            <a:cxnLst/>
            <a:rect l="l" t="t" r="r" b="b"/>
            <a:pathLst>
              <a:path w="15753054" h="9537758">
                <a:moveTo>
                  <a:pt x="0" y="0"/>
                </a:moveTo>
                <a:lnTo>
                  <a:pt x="15753054" y="0"/>
                </a:lnTo>
                <a:lnTo>
                  <a:pt x="15753054" y="9537758"/>
                </a:lnTo>
                <a:lnTo>
                  <a:pt x="0" y="953775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38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-396541" y="-399961"/>
            <a:ext cx="9540541" cy="10686961"/>
          </a:xfrm>
          <a:custGeom>
            <a:avLst/>
            <a:gdLst/>
            <a:ahLst/>
            <a:cxnLst/>
            <a:rect l="l" t="t" r="r" b="b"/>
            <a:pathLst>
              <a:path w="9540541" h="10686961">
                <a:moveTo>
                  <a:pt x="0" y="0"/>
                </a:moveTo>
                <a:lnTo>
                  <a:pt x="9540541" y="0"/>
                </a:lnTo>
                <a:lnTo>
                  <a:pt x="9540541" y="10686961"/>
                </a:lnTo>
                <a:lnTo>
                  <a:pt x="0" y="1068696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TextBox 8"/>
          <p:cNvSpPr txBox="1"/>
          <p:nvPr/>
        </p:nvSpPr>
        <p:spPr>
          <a:xfrm>
            <a:off x="5598162" y="4129580"/>
            <a:ext cx="9942158" cy="3757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33"/>
              </a:lnSpc>
            </a:pPr>
            <a:r>
              <a:rPr lang="en-US" sz="12029" u="sng" dirty="0">
                <a:solidFill>
                  <a:srgbClr val="0000FF"/>
                </a:solidFill>
                <a:latin typeface="Hussar Ekologiczy"/>
                <a:ea typeface="Hussar Ekologiczy"/>
                <a:cs typeface="Hussar Ekologiczy"/>
                <a:sym typeface="Hussar Ekologiczy"/>
              </a:rPr>
              <a:t>ŽIEMOS IŠŠ</a:t>
            </a:r>
            <a:r>
              <a:rPr lang="lt-LT" sz="12029" u="sng" dirty="0">
                <a:solidFill>
                  <a:srgbClr val="0000FF"/>
                </a:solidFill>
                <a:latin typeface="Hussar Ekologiczy"/>
                <a:ea typeface="Hussar Ekologiczy"/>
                <a:cs typeface="Hussar Ekologiczy"/>
                <a:sym typeface="Hussar Ekologiczy"/>
              </a:rPr>
              <a:t>Ū</a:t>
            </a:r>
            <a:r>
              <a:rPr lang="en-US" sz="12029" u="sng" dirty="0">
                <a:solidFill>
                  <a:srgbClr val="0000FF"/>
                </a:solidFill>
                <a:latin typeface="Hussar Ekologiczy"/>
                <a:ea typeface="Hussar Ekologiczy"/>
                <a:cs typeface="Hussar Ekologiczy"/>
                <a:sym typeface="Hussar Ekologiczy"/>
              </a:rPr>
              <a:t>KIS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31190" y="8158693"/>
            <a:ext cx="9682618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29"/>
              </a:lnSpc>
            </a:pPr>
            <a:r>
              <a:rPr lang="en-US" sz="3358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Šilalės</a:t>
            </a:r>
            <a:r>
              <a:rPr lang="en-US" sz="3358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Simono </a:t>
            </a:r>
            <a:r>
              <a:rPr lang="en-US" sz="3358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Gaudėšiaus</a:t>
            </a:r>
            <a:r>
              <a:rPr lang="en-US" sz="3358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358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gimnazijos</a:t>
            </a:r>
            <a:r>
              <a:rPr lang="en-US" sz="3358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lt-LT" sz="3358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IId</a:t>
            </a:r>
            <a:r>
              <a:rPr lang="en-US" sz="3358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358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klasė</a:t>
            </a:r>
            <a:endParaRPr lang="en-US" sz="3358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592352" y="2765660"/>
            <a:ext cx="14083404" cy="7309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86"/>
              </a:lnSpc>
            </a:pPr>
            <a:r>
              <a:rPr lang="en-US" sz="72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SVEIKATA VISUS METUS</a:t>
            </a:r>
            <a:r>
              <a:rPr lang="lt-LT" sz="72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2025</a:t>
            </a:r>
            <a:endParaRPr lang="en-US" sz="72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8024" b="-108024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64670" y="6918785"/>
            <a:ext cx="8519345" cy="1935204"/>
          </a:xfrm>
          <a:custGeom>
            <a:avLst/>
            <a:gdLst/>
            <a:ahLst/>
            <a:cxnLst/>
            <a:rect l="l" t="t" r="r" b="b"/>
            <a:pathLst>
              <a:path w="8519345" h="1935204">
                <a:moveTo>
                  <a:pt x="0" y="0"/>
                </a:moveTo>
                <a:lnTo>
                  <a:pt x="8519346" y="0"/>
                </a:lnTo>
                <a:lnTo>
                  <a:pt x="8519346" y="1935204"/>
                </a:lnTo>
                <a:lnTo>
                  <a:pt x="0" y="19352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5290" b="-264939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4282947" y="3616053"/>
            <a:ext cx="10311904" cy="3302732"/>
          </a:xfrm>
          <a:custGeom>
            <a:avLst/>
            <a:gdLst/>
            <a:ahLst/>
            <a:cxnLst/>
            <a:rect l="l" t="t" r="r" b="b"/>
            <a:pathLst>
              <a:path w="10311904" h="3302732">
                <a:moveTo>
                  <a:pt x="0" y="0"/>
                </a:moveTo>
                <a:lnTo>
                  <a:pt x="10311905" y="0"/>
                </a:lnTo>
                <a:lnTo>
                  <a:pt x="10311905" y="3302732"/>
                </a:lnTo>
                <a:lnTo>
                  <a:pt x="0" y="33027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815" t="-212950" b="-15253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459249">
            <a:off x="7936243" y="6698661"/>
            <a:ext cx="2198026" cy="3124341"/>
          </a:xfrm>
          <a:custGeom>
            <a:avLst/>
            <a:gdLst/>
            <a:ahLst/>
            <a:cxnLst/>
            <a:rect l="l" t="t" r="r" b="b"/>
            <a:pathLst>
              <a:path w="2198026" h="3124341">
                <a:moveTo>
                  <a:pt x="0" y="0"/>
                </a:moveTo>
                <a:lnTo>
                  <a:pt x="2198026" y="0"/>
                </a:lnTo>
                <a:lnTo>
                  <a:pt x="2198026" y="3124341"/>
                </a:lnTo>
                <a:lnTo>
                  <a:pt x="0" y="31243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254" t="-10319" r="-22159" b="-13887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-4607913">
            <a:off x="5815705" y="642162"/>
            <a:ext cx="2549544" cy="4090265"/>
          </a:xfrm>
          <a:custGeom>
            <a:avLst/>
            <a:gdLst/>
            <a:ahLst/>
            <a:cxnLst/>
            <a:rect l="l" t="t" r="r" b="b"/>
            <a:pathLst>
              <a:path w="2549544" h="4090265">
                <a:moveTo>
                  <a:pt x="0" y="0"/>
                </a:moveTo>
                <a:lnTo>
                  <a:pt x="2549544" y="0"/>
                </a:lnTo>
                <a:lnTo>
                  <a:pt x="2549544" y="4090265"/>
                </a:lnTo>
                <a:lnTo>
                  <a:pt x="0" y="409026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8239" t="-3717" r="-6556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14493686" y="6973120"/>
            <a:ext cx="3532254" cy="3707191"/>
          </a:xfrm>
          <a:custGeom>
            <a:avLst/>
            <a:gdLst/>
            <a:ahLst/>
            <a:cxnLst/>
            <a:rect l="l" t="t" r="r" b="b"/>
            <a:pathLst>
              <a:path w="3532254" h="3707191">
                <a:moveTo>
                  <a:pt x="0" y="0"/>
                </a:moveTo>
                <a:lnTo>
                  <a:pt x="3532254" y="0"/>
                </a:lnTo>
                <a:lnTo>
                  <a:pt x="3532254" y="3707191"/>
                </a:lnTo>
                <a:lnTo>
                  <a:pt x="0" y="370719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6402" b="-709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-1257668">
            <a:off x="11784629" y="750614"/>
            <a:ext cx="3239290" cy="3239290"/>
          </a:xfrm>
          <a:custGeom>
            <a:avLst/>
            <a:gdLst/>
            <a:ahLst/>
            <a:cxnLst/>
            <a:rect l="l" t="t" r="r" b="b"/>
            <a:pathLst>
              <a:path w="3239290" h="3239290">
                <a:moveTo>
                  <a:pt x="0" y="0"/>
                </a:moveTo>
                <a:lnTo>
                  <a:pt x="3239290" y="0"/>
                </a:lnTo>
                <a:lnTo>
                  <a:pt x="3239290" y="3239290"/>
                </a:lnTo>
                <a:lnTo>
                  <a:pt x="0" y="323929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669233">
            <a:off x="13559384" y="2217359"/>
            <a:ext cx="4636098" cy="2056354"/>
          </a:xfrm>
          <a:custGeom>
            <a:avLst/>
            <a:gdLst/>
            <a:ahLst/>
            <a:cxnLst/>
            <a:rect l="l" t="t" r="r" b="b"/>
            <a:pathLst>
              <a:path w="4636098" h="2056354">
                <a:moveTo>
                  <a:pt x="0" y="0"/>
                </a:moveTo>
                <a:lnTo>
                  <a:pt x="4636098" y="0"/>
                </a:lnTo>
                <a:lnTo>
                  <a:pt x="4636098" y="2056354"/>
                </a:lnTo>
                <a:lnTo>
                  <a:pt x="0" y="205635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63044" r="-282" b="-63044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 rot="-161679">
            <a:off x="-178095" y="4092393"/>
            <a:ext cx="2656847" cy="2656847"/>
          </a:xfrm>
          <a:custGeom>
            <a:avLst/>
            <a:gdLst/>
            <a:ahLst/>
            <a:cxnLst/>
            <a:rect l="l" t="t" r="r" b="b"/>
            <a:pathLst>
              <a:path w="2656847" h="2656847">
                <a:moveTo>
                  <a:pt x="0" y="0"/>
                </a:moveTo>
                <a:lnTo>
                  <a:pt x="2656847" y="0"/>
                </a:lnTo>
                <a:lnTo>
                  <a:pt x="2656847" y="2656848"/>
                </a:lnTo>
                <a:lnTo>
                  <a:pt x="0" y="265684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11" name="Group 11"/>
          <p:cNvGrpSpPr/>
          <p:nvPr/>
        </p:nvGrpSpPr>
        <p:grpSpPr>
          <a:xfrm rot="1092640">
            <a:off x="1951919" y="2329846"/>
            <a:ext cx="3846183" cy="2376253"/>
            <a:chOff x="0" y="0"/>
            <a:chExt cx="910030" cy="56223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0030" cy="562235"/>
            </a:xfrm>
            <a:custGeom>
              <a:avLst/>
              <a:gdLst/>
              <a:ahLst/>
              <a:cxnLst/>
              <a:rect l="l" t="t" r="r" b="b"/>
              <a:pathLst>
                <a:path w="910030" h="562235">
                  <a:moveTo>
                    <a:pt x="46296" y="0"/>
                  </a:moveTo>
                  <a:lnTo>
                    <a:pt x="863733" y="0"/>
                  </a:lnTo>
                  <a:cubicBezTo>
                    <a:pt x="889302" y="0"/>
                    <a:pt x="910030" y="20728"/>
                    <a:pt x="910030" y="46296"/>
                  </a:cubicBezTo>
                  <a:lnTo>
                    <a:pt x="910030" y="515939"/>
                  </a:lnTo>
                  <a:cubicBezTo>
                    <a:pt x="910030" y="541508"/>
                    <a:pt x="889302" y="562235"/>
                    <a:pt x="863733" y="562235"/>
                  </a:cubicBezTo>
                  <a:lnTo>
                    <a:pt x="46296" y="562235"/>
                  </a:lnTo>
                  <a:cubicBezTo>
                    <a:pt x="34018" y="562235"/>
                    <a:pt x="22242" y="557358"/>
                    <a:pt x="13560" y="548675"/>
                  </a:cubicBezTo>
                  <a:cubicBezTo>
                    <a:pt x="4878" y="539993"/>
                    <a:pt x="0" y="528218"/>
                    <a:pt x="0" y="515939"/>
                  </a:cubicBezTo>
                  <a:lnTo>
                    <a:pt x="0" y="46296"/>
                  </a:lnTo>
                  <a:cubicBezTo>
                    <a:pt x="0" y="20728"/>
                    <a:pt x="20728" y="0"/>
                    <a:pt x="46296" y="0"/>
                  </a:cubicBezTo>
                  <a:close/>
                </a:path>
              </a:pathLst>
            </a:custGeom>
            <a:blipFill>
              <a:blip r:embed="rId11"/>
              <a:stretch>
                <a:fillRect l="-8540" t="-38401" r="-30923" b="-87333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379229" y="278393"/>
            <a:ext cx="4978634" cy="2408901"/>
            <a:chOff x="0" y="0"/>
            <a:chExt cx="1311245" cy="63444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311245" cy="634443"/>
            </a:xfrm>
            <a:custGeom>
              <a:avLst/>
              <a:gdLst/>
              <a:ahLst/>
              <a:cxnLst/>
              <a:rect l="l" t="t" r="r" b="b"/>
              <a:pathLst>
                <a:path w="1311245" h="634443">
                  <a:moveTo>
                    <a:pt x="0" y="0"/>
                  </a:moveTo>
                  <a:lnTo>
                    <a:pt x="1311245" y="0"/>
                  </a:lnTo>
                  <a:lnTo>
                    <a:pt x="1311245" y="634443"/>
                  </a:lnTo>
                  <a:lnTo>
                    <a:pt x="0" y="634443"/>
                  </a:lnTo>
                  <a:close/>
                </a:path>
              </a:pathLst>
            </a:custGeom>
            <a:solidFill>
              <a:srgbClr val="9C6751">
                <a:alpha val="70980"/>
              </a:srgbClr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311245" cy="6725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rot="325195">
            <a:off x="12393933" y="7302193"/>
            <a:ext cx="2610290" cy="2610290"/>
          </a:xfrm>
          <a:custGeom>
            <a:avLst/>
            <a:gdLst/>
            <a:ahLst/>
            <a:cxnLst/>
            <a:rect l="l" t="t" r="r" b="b"/>
            <a:pathLst>
              <a:path w="2610290" h="2610290">
                <a:moveTo>
                  <a:pt x="0" y="0"/>
                </a:moveTo>
                <a:lnTo>
                  <a:pt x="2610291" y="0"/>
                </a:lnTo>
                <a:lnTo>
                  <a:pt x="2610291" y="2610290"/>
                </a:lnTo>
                <a:lnTo>
                  <a:pt x="0" y="261029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Freeform 17"/>
          <p:cNvSpPr/>
          <p:nvPr/>
        </p:nvSpPr>
        <p:spPr>
          <a:xfrm rot="2886345">
            <a:off x="11766162" y="3374474"/>
            <a:ext cx="1020659" cy="1015091"/>
          </a:xfrm>
          <a:custGeom>
            <a:avLst/>
            <a:gdLst/>
            <a:ahLst/>
            <a:cxnLst/>
            <a:rect l="l" t="t" r="r" b="b"/>
            <a:pathLst>
              <a:path w="1020659" h="1015091">
                <a:moveTo>
                  <a:pt x="0" y="0"/>
                </a:moveTo>
                <a:lnTo>
                  <a:pt x="1020659" y="0"/>
                </a:lnTo>
                <a:lnTo>
                  <a:pt x="1020659" y="1015091"/>
                </a:lnTo>
                <a:lnTo>
                  <a:pt x="0" y="101509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Freeform 18"/>
          <p:cNvSpPr/>
          <p:nvPr/>
        </p:nvSpPr>
        <p:spPr>
          <a:xfrm rot="-3151527">
            <a:off x="5319160" y="2913783"/>
            <a:ext cx="1120762" cy="1114649"/>
          </a:xfrm>
          <a:custGeom>
            <a:avLst/>
            <a:gdLst/>
            <a:ahLst/>
            <a:cxnLst/>
            <a:rect l="l" t="t" r="r" b="b"/>
            <a:pathLst>
              <a:path w="1120762" h="1114649">
                <a:moveTo>
                  <a:pt x="0" y="0"/>
                </a:moveTo>
                <a:lnTo>
                  <a:pt x="1120762" y="0"/>
                </a:lnTo>
                <a:lnTo>
                  <a:pt x="1120762" y="1114649"/>
                </a:lnTo>
                <a:lnTo>
                  <a:pt x="0" y="111464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9" name="Freeform 19"/>
          <p:cNvSpPr/>
          <p:nvPr/>
        </p:nvSpPr>
        <p:spPr>
          <a:xfrm rot="-3151527">
            <a:off x="2407748" y="5777194"/>
            <a:ext cx="1120762" cy="1114649"/>
          </a:xfrm>
          <a:custGeom>
            <a:avLst/>
            <a:gdLst/>
            <a:ahLst/>
            <a:cxnLst/>
            <a:rect l="l" t="t" r="r" b="b"/>
            <a:pathLst>
              <a:path w="1120762" h="1114649">
                <a:moveTo>
                  <a:pt x="0" y="0"/>
                </a:moveTo>
                <a:lnTo>
                  <a:pt x="1120762" y="0"/>
                </a:lnTo>
                <a:lnTo>
                  <a:pt x="1120762" y="1114649"/>
                </a:lnTo>
                <a:lnTo>
                  <a:pt x="0" y="111464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0" name="Freeform 20"/>
          <p:cNvSpPr/>
          <p:nvPr/>
        </p:nvSpPr>
        <p:spPr>
          <a:xfrm rot="272715">
            <a:off x="14064830" y="4626007"/>
            <a:ext cx="796513" cy="792168"/>
          </a:xfrm>
          <a:custGeom>
            <a:avLst/>
            <a:gdLst/>
            <a:ahLst/>
            <a:cxnLst/>
            <a:rect l="l" t="t" r="r" b="b"/>
            <a:pathLst>
              <a:path w="796513" h="792168">
                <a:moveTo>
                  <a:pt x="0" y="0"/>
                </a:moveTo>
                <a:lnTo>
                  <a:pt x="796513" y="0"/>
                </a:lnTo>
                <a:lnTo>
                  <a:pt x="796513" y="792168"/>
                </a:lnTo>
                <a:lnTo>
                  <a:pt x="0" y="79216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1" name="Freeform 21"/>
          <p:cNvSpPr/>
          <p:nvPr/>
        </p:nvSpPr>
        <p:spPr>
          <a:xfrm rot="272715">
            <a:off x="2569873" y="4626007"/>
            <a:ext cx="796513" cy="792168"/>
          </a:xfrm>
          <a:custGeom>
            <a:avLst/>
            <a:gdLst/>
            <a:ahLst/>
            <a:cxnLst/>
            <a:rect l="l" t="t" r="r" b="b"/>
            <a:pathLst>
              <a:path w="796513" h="792168">
                <a:moveTo>
                  <a:pt x="0" y="0"/>
                </a:moveTo>
                <a:lnTo>
                  <a:pt x="796512" y="0"/>
                </a:lnTo>
                <a:lnTo>
                  <a:pt x="796512" y="792168"/>
                </a:lnTo>
                <a:lnTo>
                  <a:pt x="0" y="79216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2" name="Freeform 22"/>
          <p:cNvSpPr/>
          <p:nvPr/>
        </p:nvSpPr>
        <p:spPr>
          <a:xfrm rot="-2699999">
            <a:off x="7724076" y="6500118"/>
            <a:ext cx="796513" cy="792168"/>
          </a:xfrm>
          <a:custGeom>
            <a:avLst/>
            <a:gdLst/>
            <a:ahLst/>
            <a:cxnLst/>
            <a:rect l="l" t="t" r="r" b="b"/>
            <a:pathLst>
              <a:path w="796513" h="792168">
                <a:moveTo>
                  <a:pt x="0" y="0"/>
                </a:moveTo>
                <a:lnTo>
                  <a:pt x="796513" y="0"/>
                </a:lnTo>
                <a:lnTo>
                  <a:pt x="796513" y="792168"/>
                </a:lnTo>
                <a:lnTo>
                  <a:pt x="0" y="792168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3" name="Freeform 23"/>
          <p:cNvSpPr/>
          <p:nvPr/>
        </p:nvSpPr>
        <p:spPr>
          <a:xfrm rot="890973">
            <a:off x="13903201" y="4282647"/>
            <a:ext cx="3019590" cy="3019590"/>
          </a:xfrm>
          <a:custGeom>
            <a:avLst/>
            <a:gdLst/>
            <a:ahLst/>
            <a:cxnLst/>
            <a:rect l="l" t="t" r="r" b="b"/>
            <a:pathLst>
              <a:path w="3019590" h="3019590">
                <a:moveTo>
                  <a:pt x="0" y="0"/>
                </a:moveTo>
                <a:lnTo>
                  <a:pt x="3019590" y="0"/>
                </a:lnTo>
                <a:lnTo>
                  <a:pt x="3019590" y="3019589"/>
                </a:lnTo>
                <a:lnTo>
                  <a:pt x="0" y="3019589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4" name="Freeform 24"/>
          <p:cNvSpPr/>
          <p:nvPr/>
        </p:nvSpPr>
        <p:spPr>
          <a:xfrm rot="272715">
            <a:off x="13770672" y="3915967"/>
            <a:ext cx="891982" cy="887117"/>
          </a:xfrm>
          <a:custGeom>
            <a:avLst/>
            <a:gdLst/>
            <a:ahLst/>
            <a:cxnLst/>
            <a:rect l="l" t="t" r="r" b="b"/>
            <a:pathLst>
              <a:path w="891982" h="887117">
                <a:moveTo>
                  <a:pt x="0" y="0"/>
                </a:moveTo>
                <a:lnTo>
                  <a:pt x="891981" y="0"/>
                </a:lnTo>
                <a:lnTo>
                  <a:pt x="891981" y="887117"/>
                </a:lnTo>
                <a:lnTo>
                  <a:pt x="0" y="887117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5" name="Freeform 25"/>
          <p:cNvSpPr/>
          <p:nvPr/>
        </p:nvSpPr>
        <p:spPr>
          <a:xfrm rot="-3151527">
            <a:off x="13993490" y="6543151"/>
            <a:ext cx="1290238" cy="1283201"/>
          </a:xfrm>
          <a:custGeom>
            <a:avLst/>
            <a:gdLst/>
            <a:ahLst/>
            <a:cxnLst/>
            <a:rect l="l" t="t" r="r" b="b"/>
            <a:pathLst>
              <a:path w="1290238" h="1283201">
                <a:moveTo>
                  <a:pt x="0" y="0"/>
                </a:moveTo>
                <a:lnTo>
                  <a:pt x="1290238" y="0"/>
                </a:lnTo>
                <a:lnTo>
                  <a:pt x="1290238" y="1283200"/>
                </a:lnTo>
                <a:lnTo>
                  <a:pt x="0" y="128320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6" name="Freeform 26"/>
          <p:cNvSpPr/>
          <p:nvPr/>
        </p:nvSpPr>
        <p:spPr>
          <a:xfrm>
            <a:off x="2272741" y="4595693"/>
            <a:ext cx="2393497" cy="2393497"/>
          </a:xfrm>
          <a:custGeom>
            <a:avLst/>
            <a:gdLst/>
            <a:ahLst/>
            <a:cxnLst/>
            <a:rect l="l" t="t" r="r" b="b"/>
            <a:pathLst>
              <a:path w="2393497" h="2393497">
                <a:moveTo>
                  <a:pt x="0" y="0"/>
                </a:moveTo>
                <a:lnTo>
                  <a:pt x="2393497" y="0"/>
                </a:lnTo>
                <a:lnTo>
                  <a:pt x="2393497" y="2393497"/>
                </a:lnTo>
                <a:lnTo>
                  <a:pt x="0" y="2393497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7" name="Freeform 27"/>
          <p:cNvSpPr/>
          <p:nvPr/>
        </p:nvSpPr>
        <p:spPr>
          <a:xfrm rot="-3151527">
            <a:off x="1846466" y="3974172"/>
            <a:ext cx="852549" cy="847898"/>
          </a:xfrm>
          <a:custGeom>
            <a:avLst/>
            <a:gdLst/>
            <a:ahLst/>
            <a:cxnLst/>
            <a:rect l="l" t="t" r="r" b="b"/>
            <a:pathLst>
              <a:path w="852549" h="847898">
                <a:moveTo>
                  <a:pt x="0" y="0"/>
                </a:moveTo>
                <a:lnTo>
                  <a:pt x="852549" y="0"/>
                </a:lnTo>
                <a:lnTo>
                  <a:pt x="852549" y="847898"/>
                </a:lnTo>
                <a:lnTo>
                  <a:pt x="0" y="847898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8" name="Freeform 28"/>
          <p:cNvSpPr/>
          <p:nvPr/>
        </p:nvSpPr>
        <p:spPr>
          <a:xfrm rot="-1369880">
            <a:off x="16488463" y="6335301"/>
            <a:ext cx="1216837" cy="2118968"/>
          </a:xfrm>
          <a:custGeom>
            <a:avLst/>
            <a:gdLst/>
            <a:ahLst/>
            <a:cxnLst/>
            <a:rect l="l" t="t" r="r" b="b"/>
            <a:pathLst>
              <a:path w="1216837" h="2118968">
                <a:moveTo>
                  <a:pt x="0" y="0"/>
                </a:moveTo>
                <a:lnTo>
                  <a:pt x="1216837" y="0"/>
                </a:lnTo>
                <a:lnTo>
                  <a:pt x="1216837" y="2118968"/>
                </a:lnTo>
                <a:lnTo>
                  <a:pt x="0" y="2118968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 l="-60026" r="-1411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9" name="Freeform 29"/>
          <p:cNvSpPr/>
          <p:nvPr/>
        </p:nvSpPr>
        <p:spPr>
          <a:xfrm rot="2886345">
            <a:off x="1762411" y="3917159"/>
            <a:ext cx="1020659" cy="1015091"/>
          </a:xfrm>
          <a:custGeom>
            <a:avLst/>
            <a:gdLst/>
            <a:ahLst/>
            <a:cxnLst/>
            <a:rect l="l" t="t" r="r" b="b"/>
            <a:pathLst>
              <a:path w="1020659" h="1015091">
                <a:moveTo>
                  <a:pt x="0" y="0"/>
                </a:moveTo>
                <a:lnTo>
                  <a:pt x="1020659" y="0"/>
                </a:lnTo>
                <a:lnTo>
                  <a:pt x="1020659" y="1015091"/>
                </a:lnTo>
                <a:lnTo>
                  <a:pt x="0" y="101509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0" name="Freeform 30"/>
          <p:cNvSpPr/>
          <p:nvPr/>
        </p:nvSpPr>
        <p:spPr>
          <a:xfrm rot="-2699999">
            <a:off x="4267982" y="6385858"/>
            <a:ext cx="796513" cy="792168"/>
          </a:xfrm>
          <a:custGeom>
            <a:avLst/>
            <a:gdLst/>
            <a:ahLst/>
            <a:cxnLst/>
            <a:rect l="l" t="t" r="r" b="b"/>
            <a:pathLst>
              <a:path w="796513" h="792168">
                <a:moveTo>
                  <a:pt x="0" y="0"/>
                </a:moveTo>
                <a:lnTo>
                  <a:pt x="796512" y="0"/>
                </a:lnTo>
                <a:lnTo>
                  <a:pt x="796512" y="792168"/>
                </a:lnTo>
                <a:lnTo>
                  <a:pt x="0" y="792168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1" name="Freeform 31"/>
          <p:cNvSpPr/>
          <p:nvPr/>
        </p:nvSpPr>
        <p:spPr>
          <a:xfrm rot="-2699999">
            <a:off x="1786626" y="6385858"/>
            <a:ext cx="796513" cy="792168"/>
          </a:xfrm>
          <a:custGeom>
            <a:avLst/>
            <a:gdLst/>
            <a:ahLst/>
            <a:cxnLst/>
            <a:rect l="l" t="t" r="r" b="b"/>
            <a:pathLst>
              <a:path w="796513" h="792168">
                <a:moveTo>
                  <a:pt x="0" y="0"/>
                </a:moveTo>
                <a:lnTo>
                  <a:pt x="796513" y="0"/>
                </a:lnTo>
                <a:lnTo>
                  <a:pt x="796513" y="792168"/>
                </a:lnTo>
                <a:lnTo>
                  <a:pt x="0" y="792168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2" name="Freeform 32"/>
          <p:cNvSpPr/>
          <p:nvPr/>
        </p:nvSpPr>
        <p:spPr>
          <a:xfrm rot="-2699999">
            <a:off x="8636999" y="3504357"/>
            <a:ext cx="796513" cy="792168"/>
          </a:xfrm>
          <a:custGeom>
            <a:avLst/>
            <a:gdLst/>
            <a:ahLst/>
            <a:cxnLst/>
            <a:rect l="l" t="t" r="r" b="b"/>
            <a:pathLst>
              <a:path w="796513" h="792168">
                <a:moveTo>
                  <a:pt x="0" y="0"/>
                </a:moveTo>
                <a:lnTo>
                  <a:pt x="796513" y="0"/>
                </a:lnTo>
                <a:lnTo>
                  <a:pt x="796513" y="792168"/>
                </a:lnTo>
                <a:lnTo>
                  <a:pt x="0" y="792168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3" name="Freeform 33"/>
          <p:cNvSpPr/>
          <p:nvPr/>
        </p:nvSpPr>
        <p:spPr>
          <a:xfrm rot="2886345">
            <a:off x="16577223" y="5555601"/>
            <a:ext cx="1020659" cy="1015091"/>
          </a:xfrm>
          <a:custGeom>
            <a:avLst/>
            <a:gdLst/>
            <a:ahLst/>
            <a:cxnLst/>
            <a:rect l="l" t="t" r="r" b="b"/>
            <a:pathLst>
              <a:path w="1020659" h="1015091">
                <a:moveTo>
                  <a:pt x="0" y="0"/>
                </a:moveTo>
                <a:lnTo>
                  <a:pt x="1020658" y="0"/>
                </a:lnTo>
                <a:lnTo>
                  <a:pt x="1020658" y="1015091"/>
                </a:lnTo>
                <a:lnTo>
                  <a:pt x="0" y="101509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4" name="Freeform 34"/>
          <p:cNvSpPr/>
          <p:nvPr/>
        </p:nvSpPr>
        <p:spPr>
          <a:xfrm>
            <a:off x="8870043" y="592963"/>
            <a:ext cx="2925009" cy="2925009"/>
          </a:xfrm>
          <a:custGeom>
            <a:avLst/>
            <a:gdLst/>
            <a:ahLst/>
            <a:cxnLst/>
            <a:rect l="l" t="t" r="r" b="b"/>
            <a:pathLst>
              <a:path w="2925009" h="2925009">
                <a:moveTo>
                  <a:pt x="0" y="0"/>
                </a:moveTo>
                <a:lnTo>
                  <a:pt x="2925009" y="0"/>
                </a:lnTo>
                <a:lnTo>
                  <a:pt x="2925009" y="2925009"/>
                </a:lnTo>
                <a:lnTo>
                  <a:pt x="0" y="2925009"/>
                </a:lnTo>
                <a:lnTo>
                  <a:pt x="0" y="0"/>
                </a:lnTo>
                <a:close/>
              </a:path>
            </a:pathLst>
          </a:custGeom>
          <a:blipFill>
            <a:blip r:embed="rId30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5" name="TextBox 35"/>
          <p:cNvSpPr txBox="1"/>
          <p:nvPr/>
        </p:nvSpPr>
        <p:spPr>
          <a:xfrm>
            <a:off x="-71225" y="344144"/>
            <a:ext cx="5879541" cy="234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10"/>
              </a:lnSpc>
            </a:pPr>
            <a:r>
              <a:rPr lang="en-US" sz="3091" b="1" spc="618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ŠILALĖS SIMONO GAUDĖŠIAUS GIMNAZIJOS 1D KLASĖS ,,SVEIKATOS DĖLIONĖ’’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-239080" y="3816601"/>
            <a:ext cx="4522027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47"/>
              </a:lnSpc>
            </a:pPr>
            <a:r>
              <a:rPr lang="en-US" sz="3539" b="1" i="1" spc="707">
                <a:solidFill>
                  <a:srgbClr val="FFFFFF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kelionės ir gamta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539737" y="8743761"/>
            <a:ext cx="5902889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47"/>
              </a:lnSpc>
            </a:pPr>
            <a:r>
              <a:rPr lang="en-US" sz="3539" b="1" i="1" spc="707">
                <a:solidFill>
                  <a:srgbClr val="FFFFFF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bendrystė ir komplimentai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2123051" y="6800701"/>
            <a:ext cx="5902889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47"/>
              </a:lnSpc>
            </a:pPr>
            <a:r>
              <a:rPr lang="en-US" sz="3539" b="1" i="1" spc="707">
                <a:solidFill>
                  <a:srgbClr val="FFFFFF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renginiai </a:t>
            </a:r>
          </a:p>
        </p:txBody>
      </p:sp>
      <p:sp>
        <p:nvSpPr>
          <p:cNvPr id="39" name="TextBox 39"/>
          <p:cNvSpPr txBox="1"/>
          <p:nvPr/>
        </p:nvSpPr>
        <p:spPr>
          <a:xfrm rot="-702024">
            <a:off x="12391387" y="1865478"/>
            <a:ext cx="5902889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47"/>
              </a:lnSpc>
            </a:pPr>
            <a:r>
              <a:rPr lang="en-US" sz="3539" b="1" i="1" spc="707">
                <a:solidFill>
                  <a:srgbClr val="FFFFFF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sveikas maistas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605" r="-1605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20841" y="3312850"/>
            <a:ext cx="7934550" cy="439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18"/>
              </a:lnSpc>
            </a:pPr>
            <a:r>
              <a:rPr lang="en-US" sz="9600" u="sng">
                <a:solidFill>
                  <a:srgbClr val="0000FF"/>
                </a:solidFill>
                <a:latin typeface="Nanum Pen Script"/>
                <a:ea typeface="Nanum Pen Script"/>
                <a:cs typeface="Nanum Pen Script"/>
                <a:sym typeface="Nanum Pen Script"/>
                <a:hlinkClick r:id="rId3" tooltip="https://sveikatavisusmetus.lt/menesio_issukis/pavasario-issukiai/"/>
              </a:rPr>
              <a:t>PAVASARIO IŠŠŪKIAI</a:t>
            </a:r>
          </a:p>
          <a:p>
            <a:pPr algn="ctr">
              <a:lnSpc>
                <a:spcPts val="11518"/>
              </a:lnSpc>
            </a:pPr>
            <a:endParaRPr lang="en-US" sz="9600" u="sng">
              <a:solidFill>
                <a:srgbClr val="0000FF"/>
              </a:solidFill>
              <a:latin typeface="Nanum Pen Script"/>
              <a:ea typeface="Nanum Pen Script"/>
              <a:cs typeface="Nanum Pen Script"/>
              <a:sym typeface="Nanum Pen Script"/>
              <a:hlinkClick r:id="rId3" tooltip="https://sveikatavisusmetus.lt/menesio_issukis/pavasario-issukiai/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984641" y="8071975"/>
            <a:ext cx="8070750" cy="416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8"/>
              </a:lnSpc>
            </a:pPr>
            <a:r>
              <a:rPr lang="en-US" sz="27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Šilalės</a:t>
            </a:r>
            <a:r>
              <a:rPr lang="en-US" sz="27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Simono </a:t>
            </a:r>
            <a:r>
              <a:rPr lang="en-US" sz="27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Gaudėšiaus</a:t>
            </a:r>
            <a:r>
              <a:rPr lang="en-US" sz="27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7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gimnazijos</a:t>
            </a:r>
            <a:r>
              <a:rPr lang="en-US" sz="27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lt-LT" sz="27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</a:t>
            </a:r>
            <a:r>
              <a:rPr lang="en-US" sz="27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 </a:t>
            </a:r>
            <a:r>
              <a:rPr lang="en-US" sz="27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klasė</a:t>
            </a:r>
            <a:endParaRPr lang="en-US" sz="2799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6" name="Group 6"/>
          <p:cNvGrpSpPr/>
          <p:nvPr/>
        </p:nvGrpSpPr>
        <p:grpSpPr>
          <a:xfrm rot="-134740">
            <a:off x="7505014" y="2854318"/>
            <a:ext cx="2303472" cy="468186"/>
            <a:chOff x="0" y="0"/>
            <a:chExt cx="3071296" cy="62424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71241" cy="624205"/>
            </a:xfrm>
            <a:custGeom>
              <a:avLst/>
              <a:gdLst/>
              <a:ahLst/>
              <a:cxnLst/>
              <a:rect l="l" t="t" r="r" b="b"/>
              <a:pathLst>
                <a:path w="3071241" h="624205">
                  <a:moveTo>
                    <a:pt x="0" y="0"/>
                  </a:moveTo>
                  <a:lnTo>
                    <a:pt x="3071241" y="0"/>
                  </a:lnTo>
                  <a:lnTo>
                    <a:pt x="3071241" y="624205"/>
                  </a:lnTo>
                  <a:lnTo>
                    <a:pt x="0" y="624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" b="-6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8" name="Group 8"/>
          <p:cNvGrpSpPr/>
          <p:nvPr/>
        </p:nvGrpSpPr>
        <p:grpSpPr>
          <a:xfrm rot="1021990">
            <a:off x="2443970" y="4611704"/>
            <a:ext cx="3962460" cy="3667944"/>
            <a:chOff x="0" y="0"/>
            <a:chExt cx="5283280" cy="48905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283327" cy="4890643"/>
            </a:xfrm>
            <a:custGeom>
              <a:avLst/>
              <a:gdLst/>
              <a:ahLst/>
              <a:cxnLst/>
              <a:rect l="l" t="t" r="r" b="b"/>
              <a:pathLst>
                <a:path w="5283327" h="4890643">
                  <a:moveTo>
                    <a:pt x="0" y="0"/>
                  </a:moveTo>
                  <a:lnTo>
                    <a:pt x="5283327" y="0"/>
                  </a:lnTo>
                  <a:lnTo>
                    <a:pt x="5283327" y="4890643"/>
                  </a:lnTo>
                  <a:lnTo>
                    <a:pt x="0" y="4890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2295" r="-12294" b="1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10" name="Group 10"/>
          <p:cNvGrpSpPr/>
          <p:nvPr/>
        </p:nvGrpSpPr>
        <p:grpSpPr>
          <a:xfrm rot="-1237240">
            <a:off x="11726588" y="2283214"/>
            <a:ext cx="2097372" cy="2097372"/>
            <a:chOff x="0" y="0"/>
            <a:chExt cx="2796496" cy="279649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96540" cy="2796540"/>
            </a:xfrm>
            <a:custGeom>
              <a:avLst/>
              <a:gdLst/>
              <a:ahLst/>
              <a:cxnLst/>
              <a:rect l="l" t="t" r="r" b="b"/>
              <a:pathLst>
                <a:path w="2796540" h="2796540">
                  <a:moveTo>
                    <a:pt x="0" y="0"/>
                  </a:moveTo>
                  <a:lnTo>
                    <a:pt x="2796540" y="0"/>
                  </a:lnTo>
                  <a:lnTo>
                    <a:pt x="2796540" y="2796540"/>
                  </a:lnTo>
                  <a:lnTo>
                    <a:pt x="0" y="27965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1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704524" y="1942975"/>
            <a:ext cx="8070750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8"/>
              </a:lnSpc>
            </a:pPr>
            <a:r>
              <a:rPr lang="en-US" sz="27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SVEIKATA VISUS METUS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59289" y="334424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 flipH="1"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24384000" y="13716000"/>
                  </a:lnTo>
                  <a:lnTo>
                    <a:pt x="24384000" y="0"/>
                  </a:lnTo>
                  <a:close/>
                </a:path>
              </a:pathLst>
            </a:custGeom>
            <a:blipFill>
              <a:blip r:embed="rId2"/>
              <a:stretch>
                <a:fillRect l="-1605" r="-1605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842705" y="538297"/>
            <a:ext cx="4301295" cy="1750475"/>
            <a:chOff x="0" y="0"/>
            <a:chExt cx="6707688" cy="410538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707632" cy="4105402"/>
            </a:xfrm>
            <a:custGeom>
              <a:avLst/>
              <a:gdLst/>
              <a:ahLst/>
              <a:cxnLst/>
              <a:rect l="l" t="t" r="r" b="b"/>
              <a:pathLst>
                <a:path w="6707632" h="4105402">
                  <a:moveTo>
                    <a:pt x="0" y="0"/>
                  </a:moveTo>
                  <a:lnTo>
                    <a:pt x="6707632" y="0"/>
                  </a:lnTo>
                  <a:lnTo>
                    <a:pt x="6707632" y="4105402"/>
                  </a:lnTo>
                  <a:lnTo>
                    <a:pt x="0" y="41054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921" r="-1922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6" name="Group 6"/>
          <p:cNvGrpSpPr/>
          <p:nvPr/>
        </p:nvGrpSpPr>
        <p:grpSpPr>
          <a:xfrm rot="515511">
            <a:off x="219009" y="673977"/>
            <a:ext cx="4695529" cy="5595953"/>
            <a:chOff x="0" y="0"/>
            <a:chExt cx="6260705" cy="746127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260719" cy="7461250"/>
            </a:xfrm>
            <a:custGeom>
              <a:avLst/>
              <a:gdLst/>
              <a:ahLst/>
              <a:cxnLst/>
              <a:rect l="l" t="t" r="r" b="b"/>
              <a:pathLst>
                <a:path w="6260719" h="7461250">
                  <a:moveTo>
                    <a:pt x="0" y="0"/>
                  </a:moveTo>
                  <a:lnTo>
                    <a:pt x="6260719" y="0"/>
                  </a:lnTo>
                  <a:lnTo>
                    <a:pt x="6260719" y="7461250"/>
                  </a:lnTo>
                  <a:lnTo>
                    <a:pt x="0" y="7461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580" r="-1580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8" name="Group 8"/>
          <p:cNvGrpSpPr/>
          <p:nvPr/>
        </p:nvGrpSpPr>
        <p:grpSpPr>
          <a:xfrm rot="483837">
            <a:off x="753573" y="779494"/>
            <a:ext cx="3657185" cy="4876247"/>
            <a:chOff x="0" y="0"/>
            <a:chExt cx="4876247" cy="650166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76292" cy="6501638"/>
            </a:xfrm>
            <a:custGeom>
              <a:avLst/>
              <a:gdLst/>
              <a:ahLst/>
              <a:cxnLst/>
              <a:rect l="l" t="t" r="r" b="b"/>
              <a:pathLst>
                <a:path w="4876292" h="6501638">
                  <a:moveTo>
                    <a:pt x="0" y="0"/>
                  </a:moveTo>
                  <a:lnTo>
                    <a:pt x="4876292" y="0"/>
                  </a:lnTo>
                  <a:lnTo>
                    <a:pt x="4876292" y="6501638"/>
                  </a:lnTo>
                  <a:lnTo>
                    <a:pt x="0" y="65016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10" name="Group 10"/>
          <p:cNvGrpSpPr/>
          <p:nvPr/>
        </p:nvGrpSpPr>
        <p:grpSpPr>
          <a:xfrm rot="2450280">
            <a:off x="3516089" y="1053157"/>
            <a:ext cx="1804198" cy="628552"/>
            <a:chOff x="0" y="0"/>
            <a:chExt cx="2405597" cy="83806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05634" cy="838073"/>
            </a:xfrm>
            <a:custGeom>
              <a:avLst/>
              <a:gdLst/>
              <a:ahLst/>
              <a:cxnLst/>
              <a:rect l="l" t="t" r="r" b="b"/>
              <a:pathLst>
                <a:path w="2405634" h="838073">
                  <a:moveTo>
                    <a:pt x="0" y="0"/>
                  </a:moveTo>
                  <a:lnTo>
                    <a:pt x="2405634" y="0"/>
                  </a:lnTo>
                  <a:lnTo>
                    <a:pt x="2405634" y="838073"/>
                  </a:lnTo>
                  <a:lnTo>
                    <a:pt x="0" y="8380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840509" y="7706695"/>
            <a:ext cx="5030724" cy="2007085"/>
            <a:chOff x="252229" y="137837"/>
            <a:chExt cx="6707632" cy="4105401"/>
          </a:xfrm>
        </p:grpSpPr>
        <p:sp>
          <p:nvSpPr>
            <p:cNvPr id="13" name="Freeform 13"/>
            <p:cNvSpPr/>
            <p:nvPr/>
          </p:nvSpPr>
          <p:spPr>
            <a:xfrm>
              <a:off x="252229" y="137837"/>
              <a:ext cx="6707632" cy="4105401"/>
            </a:xfrm>
            <a:custGeom>
              <a:avLst/>
              <a:gdLst/>
              <a:ahLst/>
              <a:cxnLst/>
              <a:rect l="l" t="t" r="r" b="b"/>
              <a:pathLst>
                <a:path w="6707632" h="4105402">
                  <a:moveTo>
                    <a:pt x="0" y="0"/>
                  </a:moveTo>
                  <a:lnTo>
                    <a:pt x="6707632" y="0"/>
                  </a:lnTo>
                  <a:lnTo>
                    <a:pt x="6707632" y="4105402"/>
                  </a:lnTo>
                  <a:lnTo>
                    <a:pt x="0" y="41054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921" r="-1922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16" name="TextBox 16"/>
          <p:cNvSpPr txBox="1"/>
          <p:nvPr/>
        </p:nvSpPr>
        <p:spPr>
          <a:xfrm rot="492815">
            <a:off x="13706263" y="9309243"/>
            <a:ext cx="2845210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dirty="0" err="1">
                <a:solidFill>
                  <a:srgbClr val="000000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Kovo</a:t>
            </a:r>
            <a:r>
              <a:rPr lang="en-US" sz="3600" dirty="0">
                <a:solidFill>
                  <a:srgbClr val="000000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mėnuo</a:t>
            </a:r>
            <a:endParaRPr lang="en-US" sz="3600" dirty="0">
              <a:solidFill>
                <a:srgbClr val="000000"/>
              </a:solidFill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grpSp>
        <p:nvGrpSpPr>
          <p:cNvPr id="19" name="Group 19"/>
          <p:cNvGrpSpPr/>
          <p:nvPr/>
        </p:nvGrpSpPr>
        <p:grpSpPr>
          <a:xfrm rot="439838">
            <a:off x="1610992" y="5136899"/>
            <a:ext cx="3695201" cy="4704514"/>
            <a:chOff x="0" y="0"/>
            <a:chExt cx="4926935" cy="627268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926965" cy="6272657"/>
            </a:xfrm>
            <a:custGeom>
              <a:avLst/>
              <a:gdLst/>
              <a:ahLst/>
              <a:cxnLst/>
              <a:rect l="l" t="t" r="r" b="b"/>
              <a:pathLst>
                <a:path w="4926965" h="6272657">
                  <a:moveTo>
                    <a:pt x="0" y="0"/>
                  </a:moveTo>
                  <a:lnTo>
                    <a:pt x="4926965" y="0"/>
                  </a:lnTo>
                  <a:lnTo>
                    <a:pt x="4926965" y="6272657"/>
                  </a:lnTo>
                  <a:lnTo>
                    <a:pt x="0" y="6272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9818" b="-19819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21" name="Group 21"/>
          <p:cNvGrpSpPr/>
          <p:nvPr/>
        </p:nvGrpSpPr>
        <p:grpSpPr>
          <a:xfrm rot="-840938">
            <a:off x="6006818" y="5203317"/>
            <a:ext cx="3242473" cy="5101391"/>
            <a:chOff x="0" y="0"/>
            <a:chExt cx="4323297" cy="680185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323334" cy="6801866"/>
            </a:xfrm>
            <a:custGeom>
              <a:avLst/>
              <a:gdLst/>
              <a:ahLst/>
              <a:cxnLst/>
              <a:rect l="l" t="t" r="r" b="b"/>
              <a:pathLst>
                <a:path w="4323334" h="6801866">
                  <a:moveTo>
                    <a:pt x="0" y="0"/>
                  </a:moveTo>
                  <a:lnTo>
                    <a:pt x="4323334" y="0"/>
                  </a:lnTo>
                  <a:lnTo>
                    <a:pt x="4323334" y="6801866"/>
                  </a:lnTo>
                  <a:lnTo>
                    <a:pt x="0" y="6801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8093" r="-18092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23" name="Group 23"/>
          <p:cNvGrpSpPr/>
          <p:nvPr/>
        </p:nvGrpSpPr>
        <p:grpSpPr>
          <a:xfrm rot="-857892">
            <a:off x="6169817" y="5782387"/>
            <a:ext cx="3036252" cy="4261228"/>
            <a:chOff x="0" y="0"/>
            <a:chExt cx="4048336" cy="568163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048379" cy="5681599"/>
            </a:xfrm>
            <a:custGeom>
              <a:avLst/>
              <a:gdLst/>
              <a:ahLst/>
              <a:cxnLst/>
              <a:rect l="l" t="t" r="r" b="b"/>
              <a:pathLst>
                <a:path w="4048379" h="5681599">
                  <a:moveTo>
                    <a:pt x="0" y="0"/>
                  </a:moveTo>
                  <a:lnTo>
                    <a:pt x="4048379" y="0"/>
                  </a:lnTo>
                  <a:lnTo>
                    <a:pt x="4048379" y="5681599"/>
                  </a:lnTo>
                  <a:lnTo>
                    <a:pt x="0" y="56815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3336" r="1" b="-13336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25" name="Group 25"/>
          <p:cNvGrpSpPr/>
          <p:nvPr/>
        </p:nvGrpSpPr>
        <p:grpSpPr>
          <a:xfrm rot="-840938">
            <a:off x="6266390" y="5770334"/>
            <a:ext cx="3064954" cy="4401971"/>
            <a:chOff x="0" y="0"/>
            <a:chExt cx="4086605" cy="586929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086606" cy="5869305"/>
            </a:xfrm>
            <a:custGeom>
              <a:avLst/>
              <a:gdLst/>
              <a:ahLst/>
              <a:cxnLst/>
              <a:rect l="l" t="t" r="r" b="b"/>
              <a:pathLst>
                <a:path w="4086606" h="5869305">
                  <a:moveTo>
                    <a:pt x="0" y="0"/>
                  </a:moveTo>
                  <a:lnTo>
                    <a:pt x="4086606" y="0"/>
                  </a:lnTo>
                  <a:lnTo>
                    <a:pt x="4086606" y="5869305"/>
                  </a:lnTo>
                  <a:lnTo>
                    <a:pt x="0" y="5869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2161" r="-12161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27" name="Group 27"/>
          <p:cNvGrpSpPr/>
          <p:nvPr/>
        </p:nvGrpSpPr>
        <p:grpSpPr>
          <a:xfrm rot="9824781">
            <a:off x="933283" y="5401382"/>
            <a:ext cx="1804198" cy="628552"/>
            <a:chOff x="0" y="0"/>
            <a:chExt cx="2405597" cy="83806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405634" cy="838073"/>
            </a:xfrm>
            <a:custGeom>
              <a:avLst/>
              <a:gdLst/>
              <a:ahLst/>
              <a:cxnLst/>
              <a:rect l="l" t="t" r="r" b="b"/>
              <a:pathLst>
                <a:path w="2405634" h="838073">
                  <a:moveTo>
                    <a:pt x="0" y="0"/>
                  </a:moveTo>
                  <a:lnTo>
                    <a:pt x="2405634" y="0"/>
                  </a:lnTo>
                  <a:lnTo>
                    <a:pt x="2405634" y="838073"/>
                  </a:lnTo>
                  <a:lnTo>
                    <a:pt x="0" y="8380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29" name="Group 29"/>
          <p:cNvGrpSpPr/>
          <p:nvPr/>
        </p:nvGrpSpPr>
        <p:grpSpPr>
          <a:xfrm rot="9824781">
            <a:off x="4876864" y="6348283"/>
            <a:ext cx="1804198" cy="469807"/>
            <a:chOff x="0" y="0"/>
            <a:chExt cx="2405597" cy="62640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405634" cy="626364"/>
            </a:xfrm>
            <a:custGeom>
              <a:avLst/>
              <a:gdLst/>
              <a:ahLst/>
              <a:cxnLst/>
              <a:rect l="l" t="t" r="r" b="b"/>
              <a:pathLst>
                <a:path w="2405634" h="626364">
                  <a:moveTo>
                    <a:pt x="0" y="0"/>
                  </a:moveTo>
                  <a:lnTo>
                    <a:pt x="2405634" y="0"/>
                  </a:lnTo>
                  <a:lnTo>
                    <a:pt x="2405634" y="626364"/>
                  </a:lnTo>
                  <a:lnTo>
                    <a:pt x="0" y="6263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6894" r="1" b="-16901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31" name="Group 31"/>
          <p:cNvGrpSpPr/>
          <p:nvPr/>
        </p:nvGrpSpPr>
        <p:grpSpPr>
          <a:xfrm rot="7855288">
            <a:off x="8491066" y="9102769"/>
            <a:ext cx="1804198" cy="311063"/>
            <a:chOff x="0" y="0"/>
            <a:chExt cx="2405597" cy="414751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405634" cy="414782"/>
            </a:xfrm>
            <a:custGeom>
              <a:avLst/>
              <a:gdLst/>
              <a:ahLst/>
              <a:cxnLst/>
              <a:rect l="l" t="t" r="r" b="b"/>
              <a:pathLst>
                <a:path w="2405634" h="414782">
                  <a:moveTo>
                    <a:pt x="0" y="0"/>
                  </a:moveTo>
                  <a:lnTo>
                    <a:pt x="2405634" y="0"/>
                  </a:lnTo>
                  <a:lnTo>
                    <a:pt x="2405634" y="414782"/>
                  </a:lnTo>
                  <a:lnTo>
                    <a:pt x="0" y="414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51027" r="1" b="-51019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5019211" y="609431"/>
            <a:ext cx="4092150" cy="1697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55"/>
              </a:lnSpc>
            </a:pPr>
            <a:r>
              <a:rPr lang="en-US" sz="5630" dirty="0" err="1">
                <a:solidFill>
                  <a:srgbClr val="000000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Draugui</a:t>
            </a:r>
            <a:r>
              <a:rPr lang="en-US" sz="5630" dirty="0">
                <a:solidFill>
                  <a:srgbClr val="000000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 </a:t>
            </a:r>
            <a:r>
              <a:rPr lang="en-US" sz="5630" dirty="0" err="1">
                <a:solidFill>
                  <a:srgbClr val="000000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ištiesk</a:t>
            </a:r>
            <a:r>
              <a:rPr lang="en-US" sz="5630" dirty="0">
                <a:solidFill>
                  <a:srgbClr val="000000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 </a:t>
            </a:r>
            <a:r>
              <a:rPr lang="en-US" sz="5630" dirty="0" err="1">
                <a:solidFill>
                  <a:srgbClr val="000000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pagalbos</a:t>
            </a:r>
            <a:r>
              <a:rPr lang="en-US" sz="5630" dirty="0">
                <a:solidFill>
                  <a:srgbClr val="000000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 </a:t>
            </a:r>
            <a:r>
              <a:rPr lang="en-US" sz="5630" dirty="0" err="1">
                <a:solidFill>
                  <a:srgbClr val="000000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ranką</a:t>
            </a:r>
            <a:endParaRPr lang="en-US" sz="5630" dirty="0">
              <a:solidFill>
                <a:srgbClr val="000000"/>
              </a:solidFill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grpSp>
        <p:nvGrpSpPr>
          <p:cNvPr id="38" name="Group 38"/>
          <p:cNvGrpSpPr/>
          <p:nvPr/>
        </p:nvGrpSpPr>
        <p:grpSpPr>
          <a:xfrm rot="9824781">
            <a:off x="10153490" y="6192711"/>
            <a:ext cx="1804198" cy="628552"/>
            <a:chOff x="0" y="0"/>
            <a:chExt cx="2405597" cy="838069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405634" cy="838073"/>
            </a:xfrm>
            <a:custGeom>
              <a:avLst/>
              <a:gdLst/>
              <a:ahLst/>
              <a:cxnLst/>
              <a:rect l="l" t="t" r="r" b="b"/>
              <a:pathLst>
                <a:path w="2405634" h="838073">
                  <a:moveTo>
                    <a:pt x="0" y="0"/>
                  </a:moveTo>
                  <a:lnTo>
                    <a:pt x="2405634" y="0"/>
                  </a:lnTo>
                  <a:lnTo>
                    <a:pt x="2405634" y="838073"/>
                  </a:lnTo>
                  <a:lnTo>
                    <a:pt x="0" y="8380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40" name="Group 40"/>
          <p:cNvGrpSpPr/>
          <p:nvPr/>
        </p:nvGrpSpPr>
        <p:grpSpPr>
          <a:xfrm rot="9824781">
            <a:off x="9445072" y="498953"/>
            <a:ext cx="1804198" cy="628552"/>
            <a:chOff x="0" y="0"/>
            <a:chExt cx="2405597" cy="838069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2405634" cy="838073"/>
            </a:xfrm>
            <a:custGeom>
              <a:avLst/>
              <a:gdLst/>
              <a:ahLst/>
              <a:cxnLst/>
              <a:rect l="l" t="t" r="r" b="b"/>
              <a:pathLst>
                <a:path w="2405634" h="838073">
                  <a:moveTo>
                    <a:pt x="0" y="0"/>
                  </a:moveTo>
                  <a:lnTo>
                    <a:pt x="2405634" y="0"/>
                  </a:lnTo>
                  <a:lnTo>
                    <a:pt x="2405634" y="838073"/>
                  </a:lnTo>
                  <a:lnTo>
                    <a:pt x="0" y="8380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42" name="Group 42"/>
          <p:cNvGrpSpPr/>
          <p:nvPr/>
        </p:nvGrpSpPr>
        <p:grpSpPr>
          <a:xfrm rot="9824781">
            <a:off x="13729589" y="5551539"/>
            <a:ext cx="3085172" cy="856405"/>
            <a:chOff x="0" y="0"/>
            <a:chExt cx="4113563" cy="114187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4113530" cy="1141857"/>
            </a:xfrm>
            <a:custGeom>
              <a:avLst/>
              <a:gdLst/>
              <a:ahLst/>
              <a:cxnLst/>
              <a:rect l="l" t="t" r="r" b="b"/>
              <a:pathLst>
                <a:path w="4113530" h="1141857">
                  <a:moveTo>
                    <a:pt x="0" y="0"/>
                  </a:moveTo>
                  <a:lnTo>
                    <a:pt x="4113530" y="0"/>
                  </a:lnTo>
                  <a:lnTo>
                    <a:pt x="4113530" y="1141857"/>
                  </a:lnTo>
                  <a:lnTo>
                    <a:pt x="0" y="11418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2751" b="-12752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44" name="Group 44"/>
          <p:cNvGrpSpPr/>
          <p:nvPr/>
        </p:nvGrpSpPr>
        <p:grpSpPr>
          <a:xfrm rot="9824781">
            <a:off x="13859774" y="5707112"/>
            <a:ext cx="3085172" cy="697661"/>
            <a:chOff x="0" y="0"/>
            <a:chExt cx="4113563" cy="930215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4113530" cy="930275"/>
            </a:xfrm>
            <a:custGeom>
              <a:avLst/>
              <a:gdLst/>
              <a:ahLst/>
              <a:cxnLst/>
              <a:rect l="l" t="t" r="r" b="b"/>
              <a:pathLst>
                <a:path w="4113530" h="930275">
                  <a:moveTo>
                    <a:pt x="0" y="0"/>
                  </a:moveTo>
                  <a:lnTo>
                    <a:pt x="4113530" y="0"/>
                  </a:lnTo>
                  <a:lnTo>
                    <a:pt x="4113530" y="930275"/>
                  </a:lnTo>
                  <a:lnTo>
                    <a:pt x="0" y="9302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7027" b="-27020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46" name="Group 46"/>
          <p:cNvGrpSpPr/>
          <p:nvPr/>
        </p:nvGrpSpPr>
        <p:grpSpPr>
          <a:xfrm rot="9824781">
            <a:off x="13049902" y="772446"/>
            <a:ext cx="3085172" cy="697661"/>
            <a:chOff x="0" y="0"/>
            <a:chExt cx="4113563" cy="930215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4113530" cy="930275"/>
            </a:xfrm>
            <a:custGeom>
              <a:avLst/>
              <a:gdLst/>
              <a:ahLst/>
              <a:cxnLst/>
              <a:rect l="l" t="t" r="r" b="b"/>
              <a:pathLst>
                <a:path w="4113530" h="930275">
                  <a:moveTo>
                    <a:pt x="0" y="0"/>
                  </a:moveTo>
                  <a:lnTo>
                    <a:pt x="4113530" y="0"/>
                  </a:lnTo>
                  <a:lnTo>
                    <a:pt x="4113530" y="930275"/>
                  </a:lnTo>
                  <a:lnTo>
                    <a:pt x="0" y="9302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7027" b="-27020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48" name="Group 48"/>
          <p:cNvGrpSpPr/>
          <p:nvPr/>
        </p:nvGrpSpPr>
        <p:grpSpPr>
          <a:xfrm rot="515511">
            <a:off x="1181882" y="5088526"/>
            <a:ext cx="4271723" cy="4676560"/>
            <a:chOff x="0" y="0"/>
            <a:chExt cx="5695631" cy="6235413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5695569" cy="6235446"/>
            </a:xfrm>
            <a:custGeom>
              <a:avLst/>
              <a:gdLst/>
              <a:ahLst/>
              <a:cxnLst/>
              <a:rect l="l" t="t" r="r" b="b"/>
              <a:pathLst>
                <a:path w="5695569" h="6235446">
                  <a:moveTo>
                    <a:pt x="0" y="0"/>
                  </a:moveTo>
                  <a:lnTo>
                    <a:pt x="5695569" y="0"/>
                  </a:lnTo>
                  <a:lnTo>
                    <a:pt x="5695569" y="6235446"/>
                  </a:lnTo>
                  <a:lnTo>
                    <a:pt x="0" y="6235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761" r="-1" b="-2761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51" name="Group 14">
            <a:extLst>
              <a:ext uri="{FF2B5EF4-FFF2-40B4-BE49-F238E27FC236}">
                <a16:creationId xmlns:a16="http://schemas.microsoft.com/office/drawing/2014/main" id="{BFE6B940-DFF3-221C-820A-5C754A5C420C}"/>
              </a:ext>
            </a:extLst>
          </p:cNvPr>
          <p:cNvGrpSpPr/>
          <p:nvPr/>
        </p:nvGrpSpPr>
        <p:grpSpPr>
          <a:xfrm rot="-5981405">
            <a:off x="5270485" y="1700283"/>
            <a:ext cx="2671711" cy="4820939"/>
            <a:chOff x="0" y="0"/>
            <a:chExt cx="4353873" cy="7740219"/>
          </a:xfrm>
        </p:grpSpPr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CE538A98-09AA-E09F-7A31-3579545F044B}"/>
                </a:ext>
              </a:extLst>
            </p:cNvPr>
            <p:cNvSpPr/>
            <p:nvPr/>
          </p:nvSpPr>
          <p:spPr>
            <a:xfrm>
              <a:off x="0" y="0"/>
              <a:ext cx="4353814" cy="7740269"/>
            </a:xfrm>
            <a:custGeom>
              <a:avLst/>
              <a:gdLst/>
              <a:ahLst/>
              <a:cxnLst/>
              <a:rect l="l" t="t" r="r" b="b"/>
              <a:pathLst>
                <a:path w="4353814" h="7740269">
                  <a:moveTo>
                    <a:pt x="0" y="0"/>
                  </a:moveTo>
                  <a:lnTo>
                    <a:pt x="4353814" y="0"/>
                  </a:lnTo>
                  <a:lnTo>
                    <a:pt x="4353814" y="7740269"/>
                  </a:lnTo>
                  <a:lnTo>
                    <a:pt x="0" y="77402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"/>
              </a:stretch>
            </a:blipFill>
          </p:spPr>
          <p:txBody>
            <a:bodyPr/>
            <a:lstStyle/>
            <a:p>
              <a:endParaRPr lang="lt-LT" dirty="0"/>
            </a:p>
          </p:txBody>
        </p:sp>
      </p:grpSp>
      <p:grpSp>
        <p:nvGrpSpPr>
          <p:cNvPr id="53" name="Group 42">
            <a:extLst>
              <a:ext uri="{FF2B5EF4-FFF2-40B4-BE49-F238E27FC236}">
                <a16:creationId xmlns:a16="http://schemas.microsoft.com/office/drawing/2014/main" id="{253BC426-9E2A-F1E0-AED2-38702C824A3C}"/>
              </a:ext>
            </a:extLst>
          </p:cNvPr>
          <p:cNvGrpSpPr/>
          <p:nvPr/>
        </p:nvGrpSpPr>
        <p:grpSpPr>
          <a:xfrm rot="4453822">
            <a:off x="9484265" y="1366227"/>
            <a:ext cx="3766610" cy="2991143"/>
            <a:chOff x="-171765" y="295716"/>
            <a:chExt cx="6850126" cy="5619115"/>
          </a:xfrm>
        </p:grpSpPr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0D0FD823-D9D1-BDB6-7802-5F6A2833C613}"/>
                </a:ext>
              </a:extLst>
            </p:cNvPr>
            <p:cNvSpPr/>
            <p:nvPr/>
          </p:nvSpPr>
          <p:spPr>
            <a:xfrm>
              <a:off x="-171765" y="295716"/>
              <a:ext cx="6850126" cy="5619115"/>
            </a:xfrm>
            <a:custGeom>
              <a:avLst/>
              <a:gdLst/>
              <a:ahLst/>
              <a:cxnLst/>
              <a:rect l="l" t="t" r="r" b="b"/>
              <a:pathLst>
                <a:path w="6850126" h="5619115">
                  <a:moveTo>
                    <a:pt x="0" y="0"/>
                  </a:moveTo>
                  <a:lnTo>
                    <a:pt x="6850126" y="0"/>
                  </a:lnTo>
                  <a:lnTo>
                    <a:pt x="6850126" y="5619115"/>
                  </a:lnTo>
                  <a:lnTo>
                    <a:pt x="0" y="56191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5476" r="-15477"/>
              </a:stretch>
            </a:blipFill>
          </p:spPr>
          <p:txBody>
            <a:bodyPr/>
            <a:lstStyle/>
            <a:p>
              <a:endParaRPr lang="lt-LT" dirty="0"/>
            </a:p>
          </p:txBody>
        </p:sp>
      </p:grpSp>
      <p:sp>
        <p:nvSpPr>
          <p:cNvPr id="55" name="Freeform 27">
            <a:extLst>
              <a:ext uri="{FF2B5EF4-FFF2-40B4-BE49-F238E27FC236}">
                <a16:creationId xmlns:a16="http://schemas.microsoft.com/office/drawing/2014/main" id="{CD4D5502-1E5C-67AC-E551-99744A852364}"/>
              </a:ext>
            </a:extLst>
          </p:cNvPr>
          <p:cNvSpPr/>
          <p:nvPr/>
        </p:nvSpPr>
        <p:spPr>
          <a:xfrm rot="20706949">
            <a:off x="9883675" y="840123"/>
            <a:ext cx="2619451" cy="3934598"/>
          </a:xfrm>
          <a:custGeom>
            <a:avLst/>
            <a:gdLst/>
            <a:ahLst/>
            <a:cxnLst/>
            <a:rect l="l" t="t" r="r" b="b"/>
            <a:pathLst>
              <a:path w="5152390" h="6869811">
                <a:moveTo>
                  <a:pt x="0" y="0"/>
                </a:moveTo>
                <a:lnTo>
                  <a:pt x="5152390" y="0"/>
                </a:lnTo>
                <a:lnTo>
                  <a:pt x="5152390" y="6869811"/>
                </a:lnTo>
                <a:lnTo>
                  <a:pt x="0" y="686981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 dirty="0"/>
          </a:p>
        </p:txBody>
      </p:sp>
      <p:sp>
        <p:nvSpPr>
          <p:cNvPr id="56" name="Freeform 13">
            <a:extLst>
              <a:ext uri="{FF2B5EF4-FFF2-40B4-BE49-F238E27FC236}">
                <a16:creationId xmlns:a16="http://schemas.microsoft.com/office/drawing/2014/main" id="{DE685C19-D69D-F0AB-17C3-A2B58E5B7B5A}"/>
              </a:ext>
            </a:extLst>
          </p:cNvPr>
          <p:cNvSpPr/>
          <p:nvPr/>
        </p:nvSpPr>
        <p:spPr>
          <a:xfrm rot="15891362">
            <a:off x="11423791" y="2953910"/>
            <a:ext cx="3319462" cy="5901214"/>
          </a:xfrm>
          <a:custGeom>
            <a:avLst/>
            <a:gdLst/>
            <a:ahLst/>
            <a:cxnLst/>
            <a:rect l="l" t="t" r="r" b="b"/>
            <a:pathLst>
              <a:path w="4425950" h="7868285">
                <a:moveTo>
                  <a:pt x="0" y="0"/>
                </a:moveTo>
                <a:lnTo>
                  <a:pt x="4425950" y="0"/>
                </a:lnTo>
                <a:lnTo>
                  <a:pt x="4425950" y="7868285"/>
                </a:lnTo>
                <a:lnTo>
                  <a:pt x="0" y="786828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r="1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A5904B2-7D87-DB95-E637-406C97175A0B}"/>
              </a:ext>
            </a:extLst>
          </p:cNvPr>
          <p:cNvSpPr txBox="1"/>
          <p:nvPr/>
        </p:nvSpPr>
        <p:spPr>
          <a:xfrm>
            <a:off x="9876460" y="7999533"/>
            <a:ext cx="5030725" cy="137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800" dirty="0" err="1">
                <a:solidFill>
                  <a:srgbClr val="000000"/>
                </a:solidFill>
                <a:latin typeface="Cardo"/>
                <a:ea typeface="Cardo"/>
                <a:cs typeface="Cardo"/>
                <a:sym typeface="Cardo"/>
              </a:rPr>
              <a:t>Pirmosios</a:t>
            </a:r>
            <a:r>
              <a:rPr lang="en-US" sz="4800" dirty="0">
                <a:solidFill>
                  <a:srgbClr val="000000"/>
                </a:solidFill>
                <a:latin typeface="Cardo"/>
                <a:ea typeface="Cardo"/>
                <a:cs typeface="Cardo"/>
                <a:sym typeface="Cardo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Cardo"/>
                <a:ea typeface="Cardo"/>
                <a:cs typeface="Cardo"/>
                <a:sym typeface="Cardo"/>
              </a:rPr>
              <a:t>pagalbos</a:t>
            </a:r>
            <a:r>
              <a:rPr lang="en-US" sz="4800" dirty="0">
                <a:solidFill>
                  <a:srgbClr val="000000"/>
                </a:solidFill>
                <a:latin typeface="Cardo"/>
                <a:ea typeface="Cardo"/>
                <a:cs typeface="Cardo"/>
                <a:sym typeface="Cardo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Cardo"/>
                <a:ea typeface="Cardo"/>
                <a:cs typeface="Cardo"/>
                <a:sym typeface="Cardo"/>
              </a:rPr>
              <a:t>mokymai</a:t>
            </a:r>
            <a:endParaRPr lang="en-US" sz="4800" dirty="0">
              <a:solidFill>
                <a:srgbClr val="000000"/>
              </a:solidFill>
              <a:latin typeface="Cardo"/>
              <a:ea typeface="Cardo"/>
              <a:cs typeface="Cardo"/>
              <a:sym typeface="Card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 flipH="1"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24384000" y="13716000"/>
                  </a:lnTo>
                  <a:lnTo>
                    <a:pt x="24384000" y="0"/>
                  </a:lnTo>
                  <a:close/>
                </a:path>
              </a:pathLst>
            </a:custGeom>
            <a:blipFill>
              <a:blip r:embed="rId2"/>
              <a:stretch>
                <a:fillRect l="-1605" r="-1605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4" name="Group 4"/>
          <p:cNvGrpSpPr/>
          <p:nvPr/>
        </p:nvGrpSpPr>
        <p:grpSpPr>
          <a:xfrm rot="215787">
            <a:off x="4981737" y="635527"/>
            <a:ext cx="6937665" cy="4246142"/>
            <a:chOff x="0" y="0"/>
            <a:chExt cx="9250220" cy="566152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250172" cy="5661533"/>
            </a:xfrm>
            <a:custGeom>
              <a:avLst/>
              <a:gdLst/>
              <a:ahLst/>
              <a:cxnLst/>
              <a:rect l="l" t="t" r="r" b="b"/>
              <a:pathLst>
                <a:path w="9250172" h="5661533">
                  <a:moveTo>
                    <a:pt x="0" y="0"/>
                  </a:moveTo>
                  <a:lnTo>
                    <a:pt x="9250172" y="0"/>
                  </a:lnTo>
                  <a:lnTo>
                    <a:pt x="9250172" y="5661533"/>
                  </a:lnTo>
                  <a:lnTo>
                    <a:pt x="0" y="56615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921" r="-1922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6" name="Group 6"/>
          <p:cNvGrpSpPr/>
          <p:nvPr/>
        </p:nvGrpSpPr>
        <p:grpSpPr>
          <a:xfrm rot="571758">
            <a:off x="564385" y="489559"/>
            <a:ext cx="6281089" cy="4401017"/>
            <a:chOff x="0" y="0"/>
            <a:chExt cx="8374785" cy="58680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374761" cy="5868035"/>
            </a:xfrm>
            <a:custGeom>
              <a:avLst/>
              <a:gdLst/>
              <a:ahLst/>
              <a:cxnLst/>
              <a:rect l="l" t="t" r="r" b="b"/>
              <a:pathLst>
                <a:path w="8374761" h="5868035">
                  <a:moveTo>
                    <a:pt x="0" y="0"/>
                  </a:moveTo>
                  <a:lnTo>
                    <a:pt x="8374761" y="0"/>
                  </a:lnTo>
                  <a:lnTo>
                    <a:pt x="8374761" y="5868035"/>
                  </a:lnTo>
                  <a:lnTo>
                    <a:pt x="0" y="58680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5145" b="-45145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709004" y="4852163"/>
            <a:ext cx="7768676" cy="4250069"/>
            <a:chOff x="0" y="0"/>
            <a:chExt cx="10358235" cy="566675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358247" cy="5666740"/>
            </a:xfrm>
            <a:custGeom>
              <a:avLst/>
              <a:gdLst/>
              <a:ahLst/>
              <a:cxnLst/>
              <a:rect l="l" t="t" r="r" b="b"/>
              <a:pathLst>
                <a:path w="10358247" h="5666740">
                  <a:moveTo>
                    <a:pt x="0" y="0"/>
                  </a:moveTo>
                  <a:lnTo>
                    <a:pt x="10358247" y="0"/>
                  </a:lnTo>
                  <a:lnTo>
                    <a:pt x="10358247" y="5666740"/>
                  </a:lnTo>
                  <a:lnTo>
                    <a:pt x="0" y="5666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815" b="-71816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14" name="Group 14"/>
          <p:cNvGrpSpPr/>
          <p:nvPr/>
        </p:nvGrpSpPr>
        <p:grpSpPr>
          <a:xfrm rot="84830">
            <a:off x="2260419" y="4739122"/>
            <a:ext cx="8633973" cy="4821078"/>
            <a:chOff x="0" y="0"/>
            <a:chExt cx="11511964" cy="642810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511915" cy="6428105"/>
            </a:xfrm>
            <a:custGeom>
              <a:avLst/>
              <a:gdLst/>
              <a:ahLst/>
              <a:cxnLst/>
              <a:rect l="l" t="t" r="r" b="b"/>
              <a:pathLst>
                <a:path w="11511915" h="6428105">
                  <a:moveTo>
                    <a:pt x="0" y="0"/>
                  </a:moveTo>
                  <a:lnTo>
                    <a:pt x="11511915" y="0"/>
                  </a:lnTo>
                  <a:lnTo>
                    <a:pt x="11511915" y="6428105"/>
                  </a:lnTo>
                  <a:lnTo>
                    <a:pt x="0" y="642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53445" b="-53445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16" name="Group 16"/>
          <p:cNvGrpSpPr/>
          <p:nvPr/>
        </p:nvGrpSpPr>
        <p:grpSpPr>
          <a:xfrm rot="-10729482">
            <a:off x="2276355" y="4742487"/>
            <a:ext cx="8633973" cy="4469420"/>
            <a:chOff x="0" y="0"/>
            <a:chExt cx="11511964" cy="595922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511915" cy="5959221"/>
            </a:xfrm>
            <a:custGeom>
              <a:avLst/>
              <a:gdLst/>
              <a:ahLst/>
              <a:cxnLst/>
              <a:rect l="l" t="t" r="r" b="b"/>
              <a:pathLst>
                <a:path w="11511915" h="5959221">
                  <a:moveTo>
                    <a:pt x="0" y="0"/>
                  </a:moveTo>
                  <a:lnTo>
                    <a:pt x="11511915" y="0"/>
                  </a:lnTo>
                  <a:lnTo>
                    <a:pt x="11511915" y="5959221"/>
                  </a:lnTo>
                  <a:lnTo>
                    <a:pt x="0" y="59592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61584" b="-61584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18" name="Group 18"/>
          <p:cNvGrpSpPr/>
          <p:nvPr/>
        </p:nvGrpSpPr>
        <p:grpSpPr>
          <a:xfrm rot="520865">
            <a:off x="161002" y="512050"/>
            <a:ext cx="7119722" cy="4409116"/>
            <a:chOff x="0" y="0"/>
            <a:chExt cx="9492963" cy="587882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492996" cy="5878830"/>
            </a:xfrm>
            <a:custGeom>
              <a:avLst/>
              <a:gdLst/>
              <a:ahLst/>
              <a:cxnLst/>
              <a:rect l="l" t="t" r="r" b="b"/>
              <a:pathLst>
                <a:path w="9492996" h="5878830">
                  <a:moveTo>
                    <a:pt x="0" y="0"/>
                  </a:moveTo>
                  <a:lnTo>
                    <a:pt x="9492996" y="0"/>
                  </a:lnTo>
                  <a:lnTo>
                    <a:pt x="9492996" y="5878830"/>
                  </a:lnTo>
                  <a:lnTo>
                    <a:pt x="0" y="58788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43272" b="-43272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20" name="Group 20"/>
          <p:cNvGrpSpPr/>
          <p:nvPr/>
        </p:nvGrpSpPr>
        <p:grpSpPr>
          <a:xfrm rot="-10253735">
            <a:off x="339440" y="396158"/>
            <a:ext cx="6762847" cy="4118062"/>
            <a:chOff x="0" y="0"/>
            <a:chExt cx="9017129" cy="549074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017127" cy="5490718"/>
            </a:xfrm>
            <a:custGeom>
              <a:avLst/>
              <a:gdLst/>
              <a:ahLst/>
              <a:cxnLst/>
              <a:rect l="l" t="t" r="r" b="b"/>
              <a:pathLst>
                <a:path w="9017127" h="5490718">
                  <a:moveTo>
                    <a:pt x="0" y="0"/>
                  </a:moveTo>
                  <a:lnTo>
                    <a:pt x="9017127" y="0"/>
                  </a:lnTo>
                  <a:lnTo>
                    <a:pt x="9017127" y="5490718"/>
                  </a:lnTo>
                  <a:lnTo>
                    <a:pt x="0" y="54907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44859" b="-44860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24" name="Group 24"/>
          <p:cNvGrpSpPr/>
          <p:nvPr/>
        </p:nvGrpSpPr>
        <p:grpSpPr>
          <a:xfrm rot="239836">
            <a:off x="10133223" y="1620799"/>
            <a:ext cx="3070092" cy="3567780"/>
            <a:chOff x="-8476156" y="8817247"/>
            <a:chExt cx="10025000" cy="4757040"/>
          </a:xfrm>
        </p:grpSpPr>
        <p:sp>
          <p:nvSpPr>
            <p:cNvPr id="25" name="Freeform 25"/>
            <p:cNvSpPr/>
            <p:nvPr/>
          </p:nvSpPr>
          <p:spPr>
            <a:xfrm>
              <a:off x="-8476156" y="8817247"/>
              <a:ext cx="10025000" cy="4757040"/>
            </a:xfrm>
            <a:custGeom>
              <a:avLst/>
              <a:gdLst/>
              <a:ahLst/>
              <a:cxnLst/>
              <a:rect l="l" t="t" r="r" b="b"/>
              <a:pathLst>
                <a:path w="10024999" h="4757039">
                  <a:moveTo>
                    <a:pt x="0" y="0"/>
                  </a:moveTo>
                  <a:lnTo>
                    <a:pt x="10024999" y="0"/>
                  </a:lnTo>
                  <a:lnTo>
                    <a:pt x="10024999" y="4757039"/>
                  </a:lnTo>
                  <a:lnTo>
                    <a:pt x="0" y="47570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1728" b="-71726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28" name="Group 28"/>
          <p:cNvGrpSpPr/>
          <p:nvPr/>
        </p:nvGrpSpPr>
        <p:grpSpPr>
          <a:xfrm rot="-10556564">
            <a:off x="12426357" y="847455"/>
            <a:ext cx="4797701" cy="4421585"/>
            <a:chOff x="0" y="0"/>
            <a:chExt cx="10024941" cy="475697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0024999" cy="4757039"/>
            </a:xfrm>
            <a:custGeom>
              <a:avLst/>
              <a:gdLst/>
              <a:ahLst/>
              <a:cxnLst/>
              <a:rect l="l" t="t" r="r" b="b"/>
              <a:pathLst>
                <a:path w="10024999" h="4757039">
                  <a:moveTo>
                    <a:pt x="0" y="0"/>
                  </a:moveTo>
                  <a:lnTo>
                    <a:pt x="10024999" y="0"/>
                  </a:lnTo>
                  <a:lnTo>
                    <a:pt x="10024999" y="4757039"/>
                  </a:lnTo>
                  <a:lnTo>
                    <a:pt x="0" y="47570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1728" b="-71726"/>
              </a:stretch>
            </a:blipFill>
          </p:spPr>
          <p:txBody>
            <a:bodyPr/>
            <a:lstStyle/>
            <a:p>
              <a:endParaRPr lang="lt-LT" dirty="0"/>
            </a:p>
          </p:txBody>
        </p:sp>
      </p:grpSp>
      <p:sp>
        <p:nvSpPr>
          <p:cNvPr id="30" name="TextBox 30"/>
          <p:cNvSpPr txBox="1"/>
          <p:nvPr/>
        </p:nvSpPr>
        <p:spPr>
          <a:xfrm rot="345878">
            <a:off x="7054621" y="1063990"/>
            <a:ext cx="2791897" cy="3657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50"/>
              </a:lnSpc>
            </a:pPr>
            <a:r>
              <a:rPr lang="en-US" sz="4041">
                <a:solidFill>
                  <a:srgbClr val="000000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Jei mes norime tikrų šypsenų, mes turime kurti pagrindą joms atsirasti</a:t>
            </a:r>
          </a:p>
        </p:txBody>
      </p:sp>
      <p:sp>
        <p:nvSpPr>
          <p:cNvPr id="31" name="TextBox 31"/>
          <p:cNvSpPr txBox="1"/>
          <p:nvPr/>
        </p:nvSpPr>
        <p:spPr>
          <a:xfrm rot="492815">
            <a:off x="11657849" y="9009570"/>
            <a:ext cx="2845210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Balandžio mėnuo</a:t>
            </a:r>
          </a:p>
        </p:txBody>
      </p:sp>
      <p:grpSp>
        <p:nvGrpSpPr>
          <p:cNvPr id="32" name="Group 6">
            <a:extLst>
              <a:ext uri="{FF2B5EF4-FFF2-40B4-BE49-F238E27FC236}">
                <a16:creationId xmlns:a16="http://schemas.microsoft.com/office/drawing/2014/main" id="{21E90DEE-9998-4A82-F6E6-5F5E6144241C}"/>
              </a:ext>
            </a:extLst>
          </p:cNvPr>
          <p:cNvGrpSpPr/>
          <p:nvPr/>
        </p:nvGrpSpPr>
        <p:grpSpPr>
          <a:xfrm>
            <a:off x="12008542" y="1813126"/>
            <a:ext cx="4750397" cy="6902065"/>
            <a:chOff x="0" y="0"/>
            <a:chExt cx="6542673" cy="9233603"/>
          </a:xfrm>
        </p:grpSpPr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44AA44B3-2809-D295-9C5F-05402A598300}"/>
                </a:ext>
              </a:extLst>
            </p:cNvPr>
            <p:cNvSpPr/>
            <p:nvPr/>
          </p:nvSpPr>
          <p:spPr>
            <a:xfrm>
              <a:off x="0" y="0"/>
              <a:ext cx="6542659" cy="9233662"/>
            </a:xfrm>
            <a:custGeom>
              <a:avLst/>
              <a:gdLst/>
              <a:ahLst/>
              <a:cxnLst/>
              <a:rect l="l" t="t" r="r" b="b"/>
              <a:pathLst>
                <a:path w="6542659" h="9233662">
                  <a:moveTo>
                    <a:pt x="0" y="0"/>
                  </a:moveTo>
                  <a:lnTo>
                    <a:pt x="6542659" y="0"/>
                  </a:lnTo>
                  <a:lnTo>
                    <a:pt x="6542659" y="9233662"/>
                  </a:lnTo>
                  <a:lnTo>
                    <a:pt x="0" y="92336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984" b="-12983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 flipH="1"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24384000" y="13716000"/>
                  </a:lnTo>
                  <a:lnTo>
                    <a:pt x="24384000" y="0"/>
                  </a:lnTo>
                  <a:close/>
                </a:path>
              </a:pathLst>
            </a:custGeom>
            <a:blipFill>
              <a:blip r:embed="rId2"/>
              <a:stretch>
                <a:fillRect l="-1605" r="-1605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4" name="Group 4"/>
          <p:cNvGrpSpPr/>
          <p:nvPr/>
        </p:nvGrpSpPr>
        <p:grpSpPr>
          <a:xfrm rot="-121655">
            <a:off x="6661823" y="2640312"/>
            <a:ext cx="4207988" cy="2008456"/>
            <a:chOff x="0" y="0"/>
            <a:chExt cx="5610651" cy="267794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610606" cy="2677922"/>
            </a:xfrm>
            <a:custGeom>
              <a:avLst/>
              <a:gdLst/>
              <a:ahLst/>
              <a:cxnLst/>
              <a:rect l="l" t="t" r="r" b="b"/>
              <a:pathLst>
                <a:path w="5610606" h="2677922">
                  <a:moveTo>
                    <a:pt x="0" y="0"/>
                  </a:moveTo>
                  <a:lnTo>
                    <a:pt x="5610606" y="0"/>
                  </a:lnTo>
                  <a:lnTo>
                    <a:pt x="5610606" y="2677922"/>
                  </a:lnTo>
                  <a:lnTo>
                    <a:pt x="0" y="26779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2373" r="-52374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6" name="Group 6"/>
          <p:cNvGrpSpPr/>
          <p:nvPr/>
        </p:nvGrpSpPr>
        <p:grpSpPr>
          <a:xfrm rot="-257132">
            <a:off x="6980298" y="338478"/>
            <a:ext cx="3851244" cy="4246142"/>
            <a:chOff x="0" y="0"/>
            <a:chExt cx="5134992" cy="56615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134991" cy="5661533"/>
            </a:xfrm>
            <a:custGeom>
              <a:avLst/>
              <a:gdLst/>
              <a:ahLst/>
              <a:cxnLst/>
              <a:rect l="l" t="t" r="r" b="b"/>
              <a:pathLst>
                <a:path w="5134991" h="5661533">
                  <a:moveTo>
                    <a:pt x="0" y="0"/>
                  </a:moveTo>
                  <a:lnTo>
                    <a:pt x="5134991" y="0"/>
                  </a:lnTo>
                  <a:lnTo>
                    <a:pt x="5134991" y="5661533"/>
                  </a:lnTo>
                  <a:lnTo>
                    <a:pt x="0" y="56615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3532" r="-43532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8" name="Group 8"/>
          <p:cNvGrpSpPr/>
          <p:nvPr/>
        </p:nvGrpSpPr>
        <p:grpSpPr>
          <a:xfrm rot="-5186827">
            <a:off x="12333978" y="4752796"/>
            <a:ext cx="3163450" cy="642950"/>
            <a:chOff x="0" y="0"/>
            <a:chExt cx="4217933" cy="85726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17924" cy="857250"/>
            </a:xfrm>
            <a:custGeom>
              <a:avLst/>
              <a:gdLst/>
              <a:ahLst/>
              <a:cxnLst/>
              <a:rect l="l" t="t" r="r" b="b"/>
              <a:pathLst>
                <a:path w="4217924" h="857250">
                  <a:moveTo>
                    <a:pt x="0" y="0"/>
                  </a:moveTo>
                  <a:lnTo>
                    <a:pt x="4217924" y="0"/>
                  </a:lnTo>
                  <a:lnTo>
                    <a:pt x="4217924" y="857250"/>
                  </a:lnTo>
                  <a:lnTo>
                    <a:pt x="0" y="857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" b="-4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10" name="Group 10"/>
          <p:cNvGrpSpPr/>
          <p:nvPr/>
        </p:nvGrpSpPr>
        <p:grpSpPr>
          <a:xfrm rot="-203529">
            <a:off x="243545" y="696175"/>
            <a:ext cx="6764049" cy="3905629"/>
            <a:chOff x="0" y="0"/>
            <a:chExt cx="9018732" cy="520750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018778" cy="5207508"/>
            </a:xfrm>
            <a:custGeom>
              <a:avLst/>
              <a:gdLst/>
              <a:ahLst/>
              <a:cxnLst/>
              <a:rect l="l" t="t" r="r" b="b"/>
              <a:pathLst>
                <a:path w="9018778" h="5207508">
                  <a:moveTo>
                    <a:pt x="0" y="0"/>
                  </a:moveTo>
                  <a:lnTo>
                    <a:pt x="9018778" y="0"/>
                  </a:lnTo>
                  <a:lnTo>
                    <a:pt x="9018778" y="5207508"/>
                  </a:lnTo>
                  <a:lnTo>
                    <a:pt x="0" y="52075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65458" b="-65458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12" name="Group 12"/>
          <p:cNvGrpSpPr/>
          <p:nvPr/>
        </p:nvGrpSpPr>
        <p:grpSpPr>
          <a:xfrm rot="561339">
            <a:off x="8229694" y="5900251"/>
            <a:ext cx="7505768" cy="4198631"/>
            <a:chOff x="0" y="0"/>
            <a:chExt cx="10007691" cy="559817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007727" cy="5598160"/>
            </a:xfrm>
            <a:custGeom>
              <a:avLst/>
              <a:gdLst/>
              <a:ahLst/>
              <a:cxnLst/>
              <a:rect l="l" t="t" r="r" b="b"/>
              <a:pathLst>
                <a:path w="10007727" h="5598160">
                  <a:moveTo>
                    <a:pt x="0" y="0"/>
                  </a:moveTo>
                  <a:lnTo>
                    <a:pt x="10007727" y="0"/>
                  </a:lnTo>
                  <a:lnTo>
                    <a:pt x="10007727" y="5598160"/>
                  </a:lnTo>
                  <a:lnTo>
                    <a:pt x="0" y="5598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69178" b="-69178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14" name="Group 14"/>
          <p:cNvGrpSpPr/>
          <p:nvPr/>
        </p:nvGrpSpPr>
        <p:grpSpPr>
          <a:xfrm rot="-324609">
            <a:off x="1269715" y="4147680"/>
            <a:ext cx="6427614" cy="5416182"/>
            <a:chOff x="0" y="0"/>
            <a:chExt cx="8570152" cy="722157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570214" cy="7221601"/>
            </a:xfrm>
            <a:custGeom>
              <a:avLst/>
              <a:gdLst/>
              <a:ahLst/>
              <a:cxnLst/>
              <a:rect l="l" t="t" r="r" b="b"/>
              <a:pathLst>
                <a:path w="8570214" h="7221601">
                  <a:moveTo>
                    <a:pt x="0" y="0"/>
                  </a:moveTo>
                  <a:lnTo>
                    <a:pt x="8570214" y="0"/>
                  </a:lnTo>
                  <a:lnTo>
                    <a:pt x="8570214" y="7221601"/>
                  </a:lnTo>
                  <a:lnTo>
                    <a:pt x="0" y="72216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29116" b="-29115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227875" y="628247"/>
            <a:ext cx="5726120" cy="5483944"/>
            <a:chOff x="0" y="0"/>
            <a:chExt cx="7634827" cy="731192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634859" cy="7311898"/>
            </a:xfrm>
            <a:custGeom>
              <a:avLst/>
              <a:gdLst/>
              <a:ahLst/>
              <a:cxnLst/>
              <a:rect l="l" t="t" r="r" b="b"/>
              <a:pathLst>
                <a:path w="7634859" h="7311898">
                  <a:moveTo>
                    <a:pt x="0" y="0"/>
                  </a:moveTo>
                  <a:lnTo>
                    <a:pt x="7634859" y="0"/>
                  </a:lnTo>
                  <a:lnTo>
                    <a:pt x="7634859" y="7311898"/>
                  </a:lnTo>
                  <a:lnTo>
                    <a:pt x="0" y="73118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19610" b="-19611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18" name="TextBox 18"/>
          <p:cNvSpPr txBox="1"/>
          <p:nvPr/>
        </p:nvSpPr>
        <p:spPr>
          <a:xfrm rot="-289195">
            <a:off x="6442997" y="687542"/>
            <a:ext cx="4418342" cy="1201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30"/>
              </a:lnSpc>
            </a:pPr>
            <a:r>
              <a:rPr lang="en-US" sz="3858">
                <a:solidFill>
                  <a:srgbClr val="000000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Kuriame sveikatai palankią aplinką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694611" y="9292836"/>
            <a:ext cx="2845210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Gegužės mėnuo</a:t>
            </a:r>
          </a:p>
        </p:txBody>
      </p:sp>
      <p:sp>
        <p:nvSpPr>
          <p:cNvPr id="20" name="TextBox 20"/>
          <p:cNvSpPr txBox="1"/>
          <p:nvPr/>
        </p:nvSpPr>
        <p:spPr>
          <a:xfrm rot="-289195">
            <a:off x="6952990" y="2197252"/>
            <a:ext cx="3949779" cy="2119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38"/>
              </a:lnSpc>
            </a:pPr>
            <a:r>
              <a:rPr lang="en-US" sz="3448">
                <a:solidFill>
                  <a:srgbClr val="000000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jEIGU NORIME SVEIKATAI PALANKIOS APLINKOS, TURIME LAIKYTIS HIGIENOS NORMŲ</a:t>
            </a:r>
          </a:p>
        </p:txBody>
      </p:sp>
      <p:grpSp>
        <p:nvGrpSpPr>
          <p:cNvPr id="21" name="Group 21"/>
          <p:cNvGrpSpPr/>
          <p:nvPr/>
        </p:nvGrpSpPr>
        <p:grpSpPr>
          <a:xfrm rot="-1030894">
            <a:off x="7311059" y="4625312"/>
            <a:ext cx="3747077" cy="1715287"/>
            <a:chOff x="0" y="0"/>
            <a:chExt cx="4996103" cy="228704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996053" cy="2287016"/>
            </a:xfrm>
            <a:custGeom>
              <a:avLst/>
              <a:gdLst/>
              <a:ahLst/>
              <a:cxnLst/>
              <a:rect l="l" t="t" r="r" b="b"/>
              <a:pathLst>
                <a:path w="4996053" h="2287016">
                  <a:moveTo>
                    <a:pt x="0" y="0"/>
                  </a:moveTo>
                  <a:lnTo>
                    <a:pt x="4996053" y="0"/>
                  </a:lnTo>
                  <a:lnTo>
                    <a:pt x="4996053" y="2287016"/>
                  </a:lnTo>
                  <a:lnTo>
                    <a:pt x="0" y="2287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4376" b="-14378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23" name="TextBox 23"/>
          <p:cNvSpPr txBox="1"/>
          <p:nvPr/>
        </p:nvSpPr>
        <p:spPr>
          <a:xfrm rot="-944820">
            <a:off x="7163940" y="4848374"/>
            <a:ext cx="3949779" cy="1598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38"/>
              </a:lnSpc>
            </a:pPr>
            <a:r>
              <a:rPr lang="en-US" sz="3448">
                <a:solidFill>
                  <a:srgbClr val="000000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nORėdami BŪTI SVEIKi, TURIME LAIKĄ LEISTI GRYNAME ORE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190487" y="714419"/>
            <a:ext cx="14635888" cy="8858162"/>
            <a:chOff x="0" y="0"/>
            <a:chExt cx="19514517" cy="1181088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514565" cy="11810873"/>
            </a:xfrm>
            <a:custGeom>
              <a:avLst/>
              <a:gdLst/>
              <a:ahLst/>
              <a:cxnLst/>
              <a:rect l="l" t="t" r="r" b="b"/>
              <a:pathLst>
                <a:path w="19514565" h="11810873">
                  <a:moveTo>
                    <a:pt x="0" y="0"/>
                  </a:moveTo>
                  <a:lnTo>
                    <a:pt x="19514565" y="0"/>
                  </a:lnTo>
                  <a:lnTo>
                    <a:pt x="19514565" y="11810873"/>
                  </a:lnTo>
                  <a:lnTo>
                    <a:pt x="0" y="118108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1959" b="-11959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6" name="Group 6"/>
          <p:cNvGrpSpPr/>
          <p:nvPr/>
        </p:nvGrpSpPr>
        <p:grpSpPr>
          <a:xfrm rot="-257132">
            <a:off x="13180215" y="409807"/>
            <a:ext cx="3851244" cy="2250249"/>
            <a:chOff x="0" y="0"/>
            <a:chExt cx="5134992" cy="30003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134991" cy="3000375"/>
            </a:xfrm>
            <a:custGeom>
              <a:avLst/>
              <a:gdLst/>
              <a:ahLst/>
              <a:cxnLst/>
              <a:rect l="l" t="t" r="r" b="b"/>
              <a:pathLst>
                <a:path w="5134991" h="3000375">
                  <a:moveTo>
                    <a:pt x="0" y="0"/>
                  </a:moveTo>
                  <a:lnTo>
                    <a:pt x="5134991" y="0"/>
                  </a:lnTo>
                  <a:lnTo>
                    <a:pt x="5134991" y="3000375"/>
                  </a:lnTo>
                  <a:lnTo>
                    <a:pt x="0" y="3000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36" b="-434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8" name="TextBox 8"/>
          <p:cNvSpPr txBox="1"/>
          <p:nvPr/>
        </p:nvSpPr>
        <p:spPr>
          <a:xfrm rot="-289195">
            <a:off x="13183769" y="1154767"/>
            <a:ext cx="3949779" cy="1078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38"/>
              </a:lnSpc>
            </a:pPr>
            <a:r>
              <a:rPr lang="en-US" sz="3448" dirty="0" err="1">
                <a:solidFill>
                  <a:srgbClr val="000000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mŪSŲ</a:t>
            </a:r>
            <a:r>
              <a:rPr lang="en-US" sz="3448" dirty="0">
                <a:solidFill>
                  <a:srgbClr val="000000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 KLASĖ PO </a:t>
            </a:r>
            <a:r>
              <a:rPr lang="en-US" sz="3448" dirty="0" err="1">
                <a:solidFill>
                  <a:srgbClr val="000000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pava</a:t>
            </a:r>
            <a:r>
              <a:rPr lang="lt-LT" sz="3448" dirty="0">
                <a:solidFill>
                  <a:srgbClr val="000000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SA</a:t>
            </a:r>
            <a:r>
              <a:rPr lang="en-US" sz="3448" dirty="0" err="1">
                <a:solidFill>
                  <a:srgbClr val="000000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rio</a:t>
            </a:r>
            <a:r>
              <a:rPr lang="en-US" sz="3448" dirty="0">
                <a:solidFill>
                  <a:srgbClr val="000000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 </a:t>
            </a:r>
            <a:r>
              <a:rPr lang="en-US" sz="3448" dirty="0" err="1">
                <a:solidFill>
                  <a:srgbClr val="000000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iššūkių</a:t>
            </a:r>
            <a:endParaRPr lang="en-US" sz="3448" dirty="0">
              <a:solidFill>
                <a:srgbClr val="000000"/>
              </a:solidFill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grpSp>
        <p:nvGrpSpPr>
          <p:cNvPr id="9" name="Group 9"/>
          <p:cNvGrpSpPr/>
          <p:nvPr/>
        </p:nvGrpSpPr>
        <p:grpSpPr>
          <a:xfrm rot="2450280">
            <a:off x="12432988" y="2226423"/>
            <a:ext cx="1804198" cy="628552"/>
            <a:chOff x="0" y="0"/>
            <a:chExt cx="2405597" cy="83806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05634" cy="838073"/>
            </a:xfrm>
            <a:custGeom>
              <a:avLst/>
              <a:gdLst/>
              <a:ahLst/>
              <a:cxnLst/>
              <a:rect l="l" t="t" r="r" b="b"/>
              <a:pathLst>
                <a:path w="2405634" h="838073">
                  <a:moveTo>
                    <a:pt x="0" y="0"/>
                  </a:moveTo>
                  <a:lnTo>
                    <a:pt x="2405634" y="0"/>
                  </a:lnTo>
                  <a:lnTo>
                    <a:pt x="2405634" y="838073"/>
                  </a:lnTo>
                  <a:lnTo>
                    <a:pt x="0" y="8380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11" name="Group 11"/>
          <p:cNvGrpSpPr/>
          <p:nvPr/>
        </p:nvGrpSpPr>
        <p:grpSpPr>
          <a:xfrm rot="2450280">
            <a:off x="15924276" y="410829"/>
            <a:ext cx="1804198" cy="608233"/>
            <a:chOff x="0" y="0"/>
            <a:chExt cx="2405597" cy="8109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405634" cy="811022"/>
            </a:xfrm>
            <a:custGeom>
              <a:avLst/>
              <a:gdLst/>
              <a:ahLst/>
              <a:cxnLst/>
              <a:rect l="l" t="t" r="r" b="b"/>
              <a:pathLst>
                <a:path w="2405634" h="811022">
                  <a:moveTo>
                    <a:pt x="0" y="0"/>
                  </a:moveTo>
                  <a:lnTo>
                    <a:pt x="2405634" y="0"/>
                  </a:lnTo>
                  <a:lnTo>
                    <a:pt x="2405634" y="811022"/>
                  </a:lnTo>
                  <a:lnTo>
                    <a:pt x="0" y="8110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669" r="1" b="-1663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13" name="Group 13"/>
          <p:cNvGrpSpPr/>
          <p:nvPr/>
        </p:nvGrpSpPr>
        <p:grpSpPr>
          <a:xfrm rot="8427324">
            <a:off x="15326691" y="8954184"/>
            <a:ext cx="1804198" cy="608233"/>
            <a:chOff x="0" y="0"/>
            <a:chExt cx="2405597" cy="81097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405634" cy="811022"/>
            </a:xfrm>
            <a:custGeom>
              <a:avLst/>
              <a:gdLst/>
              <a:ahLst/>
              <a:cxnLst/>
              <a:rect l="l" t="t" r="r" b="b"/>
              <a:pathLst>
                <a:path w="2405634" h="811022">
                  <a:moveTo>
                    <a:pt x="0" y="0"/>
                  </a:moveTo>
                  <a:lnTo>
                    <a:pt x="2405634" y="0"/>
                  </a:lnTo>
                  <a:lnTo>
                    <a:pt x="2405634" y="811022"/>
                  </a:lnTo>
                  <a:lnTo>
                    <a:pt x="0" y="8110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669" r="1" b="-1663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15" name="Freeform 15"/>
          <p:cNvSpPr/>
          <p:nvPr/>
        </p:nvSpPr>
        <p:spPr>
          <a:xfrm>
            <a:off x="1694415" y="594232"/>
            <a:ext cx="2242880" cy="2237590"/>
          </a:xfrm>
          <a:custGeom>
            <a:avLst/>
            <a:gdLst/>
            <a:ahLst/>
            <a:cxnLst/>
            <a:rect l="l" t="t" r="r" b="b"/>
            <a:pathLst>
              <a:path w="2242880" h="2237590">
                <a:moveTo>
                  <a:pt x="0" y="0"/>
                </a:moveTo>
                <a:lnTo>
                  <a:pt x="2242880" y="0"/>
                </a:lnTo>
                <a:lnTo>
                  <a:pt x="2242880" y="2237590"/>
                </a:lnTo>
                <a:lnTo>
                  <a:pt x="0" y="22375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94" r="-94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>
            <a:off x="15160259" y="3368371"/>
            <a:ext cx="2311251" cy="2345366"/>
          </a:xfrm>
          <a:custGeom>
            <a:avLst/>
            <a:gdLst/>
            <a:ahLst/>
            <a:cxnLst/>
            <a:rect l="l" t="t" r="r" b="b"/>
            <a:pathLst>
              <a:path w="2311251" h="2345366">
                <a:moveTo>
                  <a:pt x="0" y="0"/>
                </a:moveTo>
                <a:lnTo>
                  <a:pt x="2311251" y="0"/>
                </a:lnTo>
                <a:lnTo>
                  <a:pt x="2311251" y="2345366"/>
                </a:lnTo>
                <a:lnTo>
                  <a:pt x="0" y="234536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894" b="-894"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17" name="Group 17"/>
          <p:cNvGrpSpPr/>
          <p:nvPr/>
        </p:nvGrpSpPr>
        <p:grpSpPr>
          <a:xfrm rot="8427324">
            <a:off x="1502115" y="8459604"/>
            <a:ext cx="1804198" cy="608233"/>
            <a:chOff x="0" y="0"/>
            <a:chExt cx="2405597" cy="81097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405634" cy="811022"/>
            </a:xfrm>
            <a:custGeom>
              <a:avLst/>
              <a:gdLst/>
              <a:ahLst/>
              <a:cxnLst/>
              <a:rect l="l" t="t" r="r" b="b"/>
              <a:pathLst>
                <a:path w="2405634" h="811022">
                  <a:moveTo>
                    <a:pt x="0" y="0"/>
                  </a:moveTo>
                  <a:lnTo>
                    <a:pt x="2405634" y="0"/>
                  </a:lnTo>
                  <a:lnTo>
                    <a:pt x="2405634" y="811022"/>
                  </a:lnTo>
                  <a:lnTo>
                    <a:pt x="0" y="8110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669" r="1" b="-1663"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038" t="-8834" r="-5828" b="-503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-668330">
            <a:off x="3377120" y="-60704"/>
            <a:ext cx="11978678" cy="9278031"/>
          </a:xfrm>
          <a:custGeom>
            <a:avLst/>
            <a:gdLst/>
            <a:ahLst/>
            <a:cxnLst/>
            <a:rect l="l" t="t" r="r" b="b"/>
            <a:pathLst>
              <a:path w="11978678" h="9278031">
                <a:moveTo>
                  <a:pt x="0" y="0"/>
                </a:moveTo>
                <a:lnTo>
                  <a:pt x="11978678" y="0"/>
                </a:lnTo>
                <a:lnTo>
                  <a:pt x="11978678" y="9278031"/>
                </a:lnTo>
                <a:lnTo>
                  <a:pt x="0" y="92780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5850198" y="3080781"/>
            <a:ext cx="9541003" cy="8740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852"/>
              </a:lnSpc>
            </a:pPr>
            <a:r>
              <a:rPr lang="en-US" sz="11543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VASAROS</a:t>
            </a:r>
            <a:r>
              <a:rPr lang="en-US" sz="11543" u="sng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  <a:hlinkClick r:id="rId5" tooltip="https://sveikatavisusmetus.lt/menesio_issukis/pavasario-issukiai/"/>
              </a:rPr>
              <a:t> IŠŠŪKIAI</a:t>
            </a:r>
          </a:p>
          <a:p>
            <a:pPr algn="ctr">
              <a:lnSpc>
                <a:spcPts val="13852"/>
              </a:lnSpc>
            </a:pPr>
            <a:endParaRPr lang="en-US" sz="11543" u="sng">
              <a:solidFill>
                <a:srgbClr val="FFFFFF"/>
              </a:solidFill>
              <a:latin typeface="Anton"/>
              <a:ea typeface="Anton"/>
              <a:cs typeface="Anton"/>
              <a:sym typeface="Anton"/>
              <a:hlinkClick r:id="rId5" tooltip="https://sveikatavisusmetus.lt/menesio_issukis/pavasario-issukiai/"/>
            </a:endParaRPr>
          </a:p>
          <a:p>
            <a:pPr algn="ctr">
              <a:lnSpc>
                <a:spcPts val="13852"/>
              </a:lnSpc>
            </a:pPr>
            <a:endParaRPr lang="en-US" sz="11543" u="sng">
              <a:solidFill>
                <a:srgbClr val="FFFFFF"/>
              </a:solidFill>
              <a:latin typeface="Anton"/>
              <a:ea typeface="Anton"/>
              <a:cs typeface="Anton"/>
              <a:sym typeface="Anton"/>
              <a:hlinkClick r:id="rId5" tooltip="https://sveikatavisusmetus.lt/menesio_issukis/pavasario-issukiai/"/>
            </a:endParaRPr>
          </a:p>
          <a:p>
            <a:pPr algn="ctr">
              <a:lnSpc>
                <a:spcPts val="13852"/>
              </a:lnSpc>
            </a:pPr>
            <a:endParaRPr lang="en-US" sz="11543" u="sng">
              <a:solidFill>
                <a:srgbClr val="FFFFFF"/>
              </a:solidFill>
              <a:latin typeface="Anton"/>
              <a:ea typeface="Anton"/>
              <a:cs typeface="Anton"/>
              <a:sym typeface="Anton"/>
              <a:hlinkClick r:id="rId5" tooltip="https://sveikatavisusmetus.lt/menesio_issukis/pavasario-issukiai/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109188" y="7698537"/>
            <a:ext cx="807075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Šilalės Simono Gaudėšiaus gimnazijos 2d klasė</a:t>
            </a:r>
          </a:p>
        </p:txBody>
      </p:sp>
      <p:sp>
        <p:nvSpPr>
          <p:cNvPr id="6" name="Freeform 6"/>
          <p:cNvSpPr/>
          <p:nvPr/>
        </p:nvSpPr>
        <p:spPr>
          <a:xfrm rot="-134740">
            <a:off x="7608091" y="2379188"/>
            <a:ext cx="2303472" cy="468186"/>
          </a:xfrm>
          <a:custGeom>
            <a:avLst/>
            <a:gdLst/>
            <a:ahLst/>
            <a:cxnLst/>
            <a:rect l="l" t="t" r="r" b="b"/>
            <a:pathLst>
              <a:path w="2303472" h="468186">
                <a:moveTo>
                  <a:pt x="0" y="0"/>
                </a:moveTo>
                <a:lnTo>
                  <a:pt x="2303472" y="0"/>
                </a:lnTo>
                <a:lnTo>
                  <a:pt x="2303472" y="468186"/>
                </a:lnTo>
                <a:lnTo>
                  <a:pt x="0" y="4681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12178758" y="1086095"/>
            <a:ext cx="2976623" cy="3054371"/>
          </a:xfrm>
          <a:custGeom>
            <a:avLst/>
            <a:gdLst/>
            <a:ahLst/>
            <a:cxnLst/>
            <a:rect l="l" t="t" r="r" b="b"/>
            <a:pathLst>
              <a:path w="2976623" h="3054371">
                <a:moveTo>
                  <a:pt x="0" y="0"/>
                </a:moveTo>
                <a:lnTo>
                  <a:pt x="2976623" y="0"/>
                </a:lnTo>
                <a:lnTo>
                  <a:pt x="2976623" y="3054371"/>
                </a:lnTo>
                <a:lnTo>
                  <a:pt x="0" y="305437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-760976">
            <a:off x="1167247" y="5711445"/>
            <a:ext cx="4989950" cy="4012284"/>
          </a:xfrm>
          <a:custGeom>
            <a:avLst/>
            <a:gdLst/>
            <a:ahLst/>
            <a:cxnLst/>
            <a:rect l="l" t="t" r="r" b="b"/>
            <a:pathLst>
              <a:path w="4989950" h="4012284">
                <a:moveTo>
                  <a:pt x="0" y="0"/>
                </a:moveTo>
                <a:lnTo>
                  <a:pt x="4989950" y="0"/>
                </a:lnTo>
                <a:lnTo>
                  <a:pt x="4989950" y="4012284"/>
                </a:lnTo>
                <a:lnTo>
                  <a:pt x="0" y="401228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479" r="-1479" b="-1957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685392">
            <a:off x="871484" y="3170365"/>
            <a:ext cx="6210596" cy="5849253"/>
          </a:xfrm>
          <a:custGeom>
            <a:avLst/>
            <a:gdLst/>
            <a:ahLst/>
            <a:cxnLst/>
            <a:rect l="l" t="t" r="r" b="b"/>
            <a:pathLst>
              <a:path w="6210596" h="5849253">
                <a:moveTo>
                  <a:pt x="0" y="0"/>
                </a:moveTo>
                <a:lnTo>
                  <a:pt x="6210597" y="0"/>
                </a:lnTo>
                <a:lnTo>
                  <a:pt x="6210597" y="5849253"/>
                </a:lnTo>
                <a:lnTo>
                  <a:pt x="0" y="58492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 rot="-3115962">
            <a:off x="12097001" y="1015351"/>
            <a:ext cx="8084336" cy="7687469"/>
          </a:xfrm>
          <a:custGeom>
            <a:avLst/>
            <a:gdLst/>
            <a:ahLst/>
            <a:cxnLst/>
            <a:rect l="l" t="t" r="r" b="b"/>
            <a:pathLst>
              <a:path w="8084336" h="7687469">
                <a:moveTo>
                  <a:pt x="0" y="0"/>
                </a:moveTo>
                <a:lnTo>
                  <a:pt x="8084336" y="0"/>
                </a:lnTo>
                <a:lnTo>
                  <a:pt x="8084336" y="7687469"/>
                </a:lnTo>
                <a:lnTo>
                  <a:pt x="0" y="768746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TextBox 11"/>
          <p:cNvSpPr txBox="1"/>
          <p:nvPr/>
        </p:nvSpPr>
        <p:spPr>
          <a:xfrm>
            <a:off x="6109188" y="1309415"/>
            <a:ext cx="807075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SVEIKATA VISUS METUS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6858707" y="3740870"/>
            <a:ext cx="4217241" cy="5826663"/>
          </a:xfrm>
          <a:custGeom>
            <a:avLst/>
            <a:gdLst/>
            <a:ahLst/>
            <a:cxnLst/>
            <a:rect l="l" t="t" r="r" b="b"/>
            <a:pathLst>
              <a:path w="4217241" h="5826663">
                <a:moveTo>
                  <a:pt x="0" y="0"/>
                </a:moveTo>
                <a:lnTo>
                  <a:pt x="4217242" y="0"/>
                </a:lnTo>
                <a:lnTo>
                  <a:pt x="4217242" y="5826662"/>
                </a:lnTo>
                <a:lnTo>
                  <a:pt x="0" y="58266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867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-428160">
            <a:off x="11379300" y="474696"/>
            <a:ext cx="3791517" cy="5120313"/>
          </a:xfrm>
          <a:custGeom>
            <a:avLst/>
            <a:gdLst/>
            <a:ahLst/>
            <a:cxnLst/>
            <a:rect l="l" t="t" r="r" b="b"/>
            <a:pathLst>
              <a:path w="3791517" h="5120313">
                <a:moveTo>
                  <a:pt x="0" y="0"/>
                </a:moveTo>
                <a:lnTo>
                  <a:pt x="3791516" y="0"/>
                </a:lnTo>
                <a:lnTo>
                  <a:pt x="3791516" y="5120312"/>
                </a:lnTo>
                <a:lnTo>
                  <a:pt x="0" y="51203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5992" b="-15649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-10800000">
            <a:off x="5462013" y="4132909"/>
            <a:ext cx="7125864" cy="1576405"/>
          </a:xfrm>
          <a:custGeom>
            <a:avLst/>
            <a:gdLst/>
            <a:ahLst/>
            <a:cxnLst/>
            <a:rect l="l" t="t" r="r" b="b"/>
            <a:pathLst>
              <a:path w="7125864" h="1576405">
                <a:moveTo>
                  <a:pt x="0" y="0"/>
                </a:moveTo>
                <a:lnTo>
                  <a:pt x="7125864" y="0"/>
                </a:lnTo>
                <a:lnTo>
                  <a:pt x="7125864" y="1576405"/>
                </a:lnTo>
                <a:lnTo>
                  <a:pt x="0" y="15764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8625" b="-885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9824781">
            <a:off x="10173850" y="707103"/>
            <a:ext cx="1804198" cy="628552"/>
          </a:xfrm>
          <a:custGeom>
            <a:avLst/>
            <a:gdLst/>
            <a:ahLst/>
            <a:cxnLst/>
            <a:rect l="l" t="t" r="r" b="b"/>
            <a:pathLst>
              <a:path w="1804198" h="628552">
                <a:moveTo>
                  <a:pt x="0" y="0"/>
                </a:moveTo>
                <a:lnTo>
                  <a:pt x="1804198" y="0"/>
                </a:lnTo>
                <a:lnTo>
                  <a:pt x="1804198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4135961" y="1946664"/>
            <a:ext cx="2652104" cy="3193137"/>
          </a:xfrm>
          <a:custGeom>
            <a:avLst/>
            <a:gdLst/>
            <a:ahLst/>
            <a:cxnLst/>
            <a:rect l="l" t="t" r="r" b="b"/>
            <a:pathLst>
              <a:path w="2652104" h="3193137">
                <a:moveTo>
                  <a:pt x="0" y="0"/>
                </a:moveTo>
                <a:lnTo>
                  <a:pt x="2652104" y="0"/>
                </a:lnTo>
                <a:lnTo>
                  <a:pt x="2652104" y="3193137"/>
                </a:lnTo>
                <a:lnTo>
                  <a:pt x="0" y="31931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8000"/>
            </a:blip>
            <a:stretch>
              <a:fillRect l="-10200" r="-1020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073584" y="1028700"/>
            <a:ext cx="3302579" cy="5871252"/>
          </a:xfrm>
          <a:custGeom>
            <a:avLst/>
            <a:gdLst/>
            <a:ahLst/>
            <a:cxnLst/>
            <a:rect l="l" t="t" r="r" b="b"/>
            <a:pathLst>
              <a:path w="3302579" h="5871252">
                <a:moveTo>
                  <a:pt x="0" y="0"/>
                </a:moveTo>
                <a:lnTo>
                  <a:pt x="3302579" y="0"/>
                </a:lnTo>
                <a:lnTo>
                  <a:pt x="3302579" y="5871252"/>
                </a:lnTo>
                <a:lnTo>
                  <a:pt x="0" y="587125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9824781">
            <a:off x="868768" y="6585676"/>
            <a:ext cx="1804198" cy="628552"/>
          </a:xfrm>
          <a:custGeom>
            <a:avLst/>
            <a:gdLst/>
            <a:ahLst/>
            <a:cxnLst/>
            <a:rect l="l" t="t" r="r" b="b"/>
            <a:pathLst>
              <a:path w="1804198" h="628552">
                <a:moveTo>
                  <a:pt x="0" y="0"/>
                </a:moveTo>
                <a:lnTo>
                  <a:pt x="1804198" y="0"/>
                </a:lnTo>
                <a:lnTo>
                  <a:pt x="1804198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 rot="2450280">
            <a:off x="2962348" y="1023142"/>
            <a:ext cx="1956746" cy="688582"/>
          </a:xfrm>
          <a:custGeom>
            <a:avLst/>
            <a:gdLst/>
            <a:ahLst/>
            <a:cxnLst/>
            <a:rect l="l" t="t" r="r" b="b"/>
            <a:pathLst>
              <a:path w="1956746" h="688582">
                <a:moveTo>
                  <a:pt x="0" y="0"/>
                </a:moveTo>
                <a:lnTo>
                  <a:pt x="1956746" y="0"/>
                </a:lnTo>
                <a:lnTo>
                  <a:pt x="1956746" y="688582"/>
                </a:lnTo>
                <a:lnTo>
                  <a:pt x="0" y="6885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5239" t="-14478" r="-35239" b="-5429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 rot="528251">
            <a:off x="3620120" y="5616289"/>
            <a:ext cx="2932451" cy="4226000"/>
          </a:xfrm>
          <a:custGeom>
            <a:avLst/>
            <a:gdLst/>
            <a:ahLst/>
            <a:cxnLst/>
            <a:rect l="l" t="t" r="r" b="b"/>
            <a:pathLst>
              <a:path w="2932451" h="4226000">
                <a:moveTo>
                  <a:pt x="0" y="0"/>
                </a:moveTo>
                <a:lnTo>
                  <a:pt x="2932452" y="0"/>
                </a:lnTo>
                <a:lnTo>
                  <a:pt x="2932452" y="4226000"/>
                </a:lnTo>
                <a:lnTo>
                  <a:pt x="0" y="4226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041" r="-4041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 rot="-8808640">
            <a:off x="2708782" y="9108175"/>
            <a:ext cx="1804198" cy="478880"/>
          </a:xfrm>
          <a:custGeom>
            <a:avLst/>
            <a:gdLst/>
            <a:ahLst/>
            <a:cxnLst/>
            <a:rect l="l" t="t" r="r" b="b"/>
            <a:pathLst>
              <a:path w="1804198" h="478880">
                <a:moveTo>
                  <a:pt x="0" y="0"/>
                </a:moveTo>
                <a:lnTo>
                  <a:pt x="1804198" y="0"/>
                </a:lnTo>
                <a:lnTo>
                  <a:pt x="1804198" y="478880"/>
                </a:lnTo>
                <a:lnTo>
                  <a:pt x="0" y="4788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0186" t="-110493" r="-30186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 rot="-562088">
            <a:off x="12224783" y="5240244"/>
            <a:ext cx="4276081" cy="4332496"/>
          </a:xfrm>
          <a:custGeom>
            <a:avLst/>
            <a:gdLst/>
            <a:ahLst/>
            <a:cxnLst/>
            <a:rect l="l" t="t" r="r" b="b"/>
            <a:pathLst>
              <a:path w="4276081" h="4332496">
                <a:moveTo>
                  <a:pt x="0" y="0"/>
                </a:moveTo>
                <a:lnTo>
                  <a:pt x="4276081" y="0"/>
                </a:lnTo>
                <a:lnTo>
                  <a:pt x="4276081" y="4332496"/>
                </a:lnTo>
                <a:lnTo>
                  <a:pt x="0" y="433249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3167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 rot="-9848740">
            <a:off x="13860410" y="4745814"/>
            <a:ext cx="3085172" cy="697661"/>
          </a:xfrm>
          <a:custGeom>
            <a:avLst/>
            <a:gdLst/>
            <a:ahLst/>
            <a:cxnLst/>
            <a:rect l="l" t="t" r="r" b="b"/>
            <a:pathLst>
              <a:path w="3085172" h="697661">
                <a:moveTo>
                  <a:pt x="0" y="0"/>
                </a:moveTo>
                <a:lnTo>
                  <a:pt x="3085172" y="0"/>
                </a:lnTo>
                <a:lnTo>
                  <a:pt x="3085172" y="697660"/>
                </a:lnTo>
                <a:lnTo>
                  <a:pt x="0" y="6976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38406" b="-1565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 rot="9824781">
            <a:off x="10406244" y="5621327"/>
            <a:ext cx="2351015" cy="460601"/>
          </a:xfrm>
          <a:custGeom>
            <a:avLst/>
            <a:gdLst/>
            <a:ahLst/>
            <a:cxnLst/>
            <a:rect l="l" t="t" r="r" b="b"/>
            <a:pathLst>
              <a:path w="2351015" h="460601">
                <a:moveTo>
                  <a:pt x="0" y="0"/>
                </a:moveTo>
                <a:lnTo>
                  <a:pt x="2351015" y="0"/>
                </a:lnTo>
                <a:lnTo>
                  <a:pt x="2351015" y="460601"/>
                </a:lnTo>
                <a:lnTo>
                  <a:pt x="0" y="4606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782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TextBox 16"/>
          <p:cNvSpPr txBox="1"/>
          <p:nvPr/>
        </p:nvSpPr>
        <p:spPr>
          <a:xfrm>
            <a:off x="5907581" y="4120203"/>
            <a:ext cx="6234727" cy="173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56"/>
              </a:lnSpc>
            </a:pPr>
            <a:r>
              <a:rPr lang="en-US" sz="5630">
                <a:solidFill>
                  <a:srgbClr val="000000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Žmogaus elgesys gamtoje – jo sielos veidrodis</a:t>
            </a:r>
          </a:p>
        </p:txBody>
      </p:sp>
      <p:sp>
        <p:nvSpPr>
          <p:cNvPr id="17" name="Freeform 17"/>
          <p:cNvSpPr/>
          <p:nvPr/>
        </p:nvSpPr>
        <p:spPr>
          <a:xfrm rot="9824781">
            <a:off x="5138253" y="5235368"/>
            <a:ext cx="1804198" cy="628552"/>
          </a:xfrm>
          <a:custGeom>
            <a:avLst/>
            <a:gdLst/>
            <a:ahLst/>
            <a:cxnLst/>
            <a:rect l="l" t="t" r="r" b="b"/>
            <a:pathLst>
              <a:path w="1804198" h="628552">
                <a:moveTo>
                  <a:pt x="0" y="0"/>
                </a:moveTo>
                <a:lnTo>
                  <a:pt x="1804198" y="0"/>
                </a:lnTo>
                <a:lnTo>
                  <a:pt x="1804198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Freeform 18"/>
          <p:cNvSpPr/>
          <p:nvPr/>
        </p:nvSpPr>
        <p:spPr>
          <a:xfrm>
            <a:off x="14197451" y="259026"/>
            <a:ext cx="2921837" cy="3104209"/>
          </a:xfrm>
          <a:custGeom>
            <a:avLst/>
            <a:gdLst/>
            <a:ahLst/>
            <a:cxnLst/>
            <a:rect l="l" t="t" r="r" b="b"/>
            <a:pathLst>
              <a:path w="2921837" h="3104209">
                <a:moveTo>
                  <a:pt x="0" y="0"/>
                </a:moveTo>
                <a:lnTo>
                  <a:pt x="2921836" y="0"/>
                </a:lnTo>
                <a:lnTo>
                  <a:pt x="2921836" y="3104209"/>
                </a:lnTo>
                <a:lnTo>
                  <a:pt x="0" y="310420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9" name="Freeform 19"/>
          <p:cNvSpPr/>
          <p:nvPr/>
        </p:nvSpPr>
        <p:spPr>
          <a:xfrm>
            <a:off x="680016" y="6887357"/>
            <a:ext cx="2633968" cy="3154453"/>
          </a:xfrm>
          <a:custGeom>
            <a:avLst/>
            <a:gdLst/>
            <a:ahLst/>
            <a:cxnLst/>
            <a:rect l="l" t="t" r="r" b="b"/>
            <a:pathLst>
              <a:path w="2633968" h="3154453">
                <a:moveTo>
                  <a:pt x="0" y="0"/>
                </a:moveTo>
                <a:lnTo>
                  <a:pt x="2633968" y="0"/>
                </a:lnTo>
                <a:lnTo>
                  <a:pt x="2633968" y="3154453"/>
                </a:lnTo>
                <a:lnTo>
                  <a:pt x="0" y="3154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0" name="Freeform 20"/>
          <p:cNvSpPr/>
          <p:nvPr/>
        </p:nvSpPr>
        <p:spPr>
          <a:xfrm>
            <a:off x="300882" y="1540965"/>
            <a:ext cx="1545403" cy="3553679"/>
          </a:xfrm>
          <a:custGeom>
            <a:avLst/>
            <a:gdLst/>
            <a:ahLst/>
            <a:cxnLst/>
            <a:rect l="l" t="t" r="r" b="b"/>
            <a:pathLst>
              <a:path w="1545403" h="3553679">
                <a:moveTo>
                  <a:pt x="0" y="0"/>
                </a:moveTo>
                <a:lnTo>
                  <a:pt x="1545403" y="0"/>
                </a:lnTo>
                <a:lnTo>
                  <a:pt x="1545403" y="3553679"/>
                </a:lnTo>
                <a:lnTo>
                  <a:pt x="0" y="355367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589" r="-589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1" name="TextBox 21"/>
          <p:cNvSpPr txBox="1"/>
          <p:nvPr/>
        </p:nvSpPr>
        <p:spPr>
          <a:xfrm>
            <a:off x="4561509" y="543520"/>
            <a:ext cx="2845210" cy="163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BIRŽELIO MĖNESIO IŠŠŪKIS</a:t>
            </a:r>
          </a:p>
        </p:txBody>
      </p:sp>
      <p:sp>
        <p:nvSpPr>
          <p:cNvPr id="22" name="Freeform 22"/>
          <p:cNvSpPr/>
          <p:nvPr/>
        </p:nvSpPr>
        <p:spPr>
          <a:xfrm rot="10652396">
            <a:off x="6887516" y="1944997"/>
            <a:ext cx="3917187" cy="1426457"/>
          </a:xfrm>
          <a:custGeom>
            <a:avLst/>
            <a:gdLst/>
            <a:ahLst/>
            <a:cxnLst/>
            <a:rect l="l" t="t" r="r" b="b"/>
            <a:pathLst>
              <a:path w="3917187" h="1426457">
                <a:moveTo>
                  <a:pt x="0" y="0"/>
                </a:moveTo>
                <a:lnTo>
                  <a:pt x="3917187" y="0"/>
                </a:lnTo>
                <a:lnTo>
                  <a:pt x="3917187" y="1426458"/>
                </a:lnTo>
                <a:lnTo>
                  <a:pt x="0" y="14264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3050" r="-10430" b="-1813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3" name="TextBox 23"/>
          <p:cNvSpPr txBox="1"/>
          <p:nvPr/>
        </p:nvSpPr>
        <p:spPr>
          <a:xfrm rot="-132261">
            <a:off x="7016309" y="2010418"/>
            <a:ext cx="3833636" cy="1234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5"/>
              </a:lnSpc>
            </a:pPr>
            <a:r>
              <a:rPr lang="en-US" sz="2688" dirty="0">
                <a:solidFill>
                  <a:srgbClr val="347530"/>
                </a:solidFill>
                <a:latin typeface="Cardo"/>
                <a:ea typeface="Cardo"/>
                <a:cs typeface="Cardo"/>
                <a:sym typeface="Cardo"/>
              </a:rPr>
              <a:t>Vasara</a:t>
            </a:r>
            <a:r>
              <a:rPr lang="lt-LT" sz="2688" dirty="0">
                <a:solidFill>
                  <a:srgbClr val="347530"/>
                </a:solidFill>
                <a:latin typeface="Cardo"/>
                <a:ea typeface="Cardo"/>
                <a:cs typeface="Cardo"/>
                <a:sym typeface="Cardo"/>
              </a:rPr>
              <a:t>-</a:t>
            </a:r>
            <a:r>
              <a:rPr lang="en-US" sz="2688" dirty="0">
                <a:solidFill>
                  <a:srgbClr val="347530"/>
                </a:solidFill>
                <a:latin typeface="Cardo"/>
                <a:ea typeface="Cardo"/>
                <a:cs typeface="Cardo"/>
                <a:sym typeface="Cardo"/>
              </a:rPr>
              <a:t> </a:t>
            </a:r>
            <a:r>
              <a:rPr lang="en-US" sz="2688" dirty="0" err="1">
                <a:solidFill>
                  <a:srgbClr val="347530"/>
                </a:solidFill>
                <a:latin typeface="Cardo"/>
                <a:ea typeface="Cardo"/>
                <a:cs typeface="Cardo"/>
                <a:sym typeface="Cardo"/>
              </a:rPr>
              <a:t>kelionių</a:t>
            </a:r>
            <a:r>
              <a:rPr lang="en-US" sz="2688" dirty="0">
                <a:solidFill>
                  <a:srgbClr val="347530"/>
                </a:solidFill>
                <a:latin typeface="Cardo"/>
                <a:ea typeface="Cardo"/>
                <a:cs typeface="Cardo"/>
                <a:sym typeface="Cardo"/>
              </a:rPr>
              <a:t> </a:t>
            </a:r>
            <a:r>
              <a:rPr lang="en-US" sz="2688" dirty="0" err="1">
                <a:solidFill>
                  <a:srgbClr val="347530"/>
                </a:solidFill>
                <a:latin typeface="Cardo"/>
                <a:ea typeface="Cardo"/>
                <a:cs typeface="Cardo"/>
                <a:sym typeface="Cardo"/>
              </a:rPr>
              <a:t>metas</a:t>
            </a:r>
            <a:r>
              <a:rPr lang="lt-LT" sz="2688" dirty="0">
                <a:solidFill>
                  <a:srgbClr val="347530"/>
                </a:solidFill>
                <a:latin typeface="Cardo"/>
                <a:ea typeface="Cardo"/>
                <a:cs typeface="Cardo"/>
                <a:sym typeface="Cardo"/>
              </a:rPr>
              <a:t>.</a:t>
            </a:r>
            <a:endParaRPr lang="en-US" sz="2688" dirty="0">
              <a:solidFill>
                <a:srgbClr val="347530"/>
              </a:solidFill>
              <a:latin typeface="Cardo"/>
              <a:ea typeface="Cardo"/>
              <a:cs typeface="Cardo"/>
              <a:sym typeface="Cardo"/>
            </a:endParaRPr>
          </a:p>
          <a:p>
            <a:pPr algn="ctr">
              <a:lnSpc>
                <a:spcPts val="3225"/>
              </a:lnSpc>
            </a:pPr>
            <a:r>
              <a:rPr lang="lt-LT" sz="2688" dirty="0">
                <a:solidFill>
                  <a:srgbClr val="347530"/>
                </a:solidFill>
                <a:latin typeface="Cardo"/>
                <a:ea typeface="Cardo"/>
                <a:cs typeface="Cardo"/>
                <a:sym typeface="Cardo"/>
              </a:rPr>
              <a:t>P</a:t>
            </a:r>
            <a:r>
              <a:rPr lang="en-US" sz="2688" dirty="0" err="1">
                <a:solidFill>
                  <a:srgbClr val="347530"/>
                </a:solidFill>
                <a:latin typeface="Cardo"/>
                <a:ea typeface="Cardo"/>
                <a:cs typeface="Cardo"/>
                <a:sym typeface="Cardo"/>
              </a:rPr>
              <a:t>rie</a:t>
            </a:r>
            <a:r>
              <a:rPr lang="en-US" sz="2688" dirty="0">
                <a:solidFill>
                  <a:srgbClr val="347530"/>
                </a:solidFill>
                <a:latin typeface="Cardo"/>
                <a:ea typeface="Cardo"/>
                <a:cs typeface="Cardo"/>
                <a:sym typeface="Cardo"/>
              </a:rPr>
              <a:t> to pris</a:t>
            </a:r>
            <a:r>
              <a:rPr lang="lt-LT" sz="2688" dirty="0">
                <a:solidFill>
                  <a:srgbClr val="347530"/>
                </a:solidFill>
                <a:latin typeface="Cardo"/>
                <a:ea typeface="Cardo"/>
                <a:cs typeface="Cardo"/>
                <a:sym typeface="Cardo"/>
              </a:rPr>
              <a:t>i</a:t>
            </a:r>
            <a:r>
              <a:rPr lang="en-US" sz="2688" dirty="0" err="1">
                <a:solidFill>
                  <a:srgbClr val="347530"/>
                </a:solidFill>
                <a:latin typeface="Cardo"/>
                <a:ea typeface="Cardo"/>
                <a:cs typeface="Cardo"/>
                <a:sym typeface="Cardo"/>
              </a:rPr>
              <a:t>deda</a:t>
            </a:r>
            <a:r>
              <a:rPr lang="en-US" sz="2688" dirty="0">
                <a:solidFill>
                  <a:srgbClr val="347530"/>
                </a:solidFill>
                <a:latin typeface="Cardo"/>
                <a:ea typeface="Cardo"/>
                <a:cs typeface="Cardo"/>
                <a:sym typeface="Cardo"/>
              </a:rPr>
              <a:t> </a:t>
            </a:r>
            <a:r>
              <a:rPr lang="en-US" sz="2688" dirty="0" err="1">
                <a:solidFill>
                  <a:srgbClr val="347530"/>
                </a:solidFill>
                <a:latin typeface="Cardo"/>
                <a:ea typeface="Cardo"/>
                <a:cs typeface="Cardo"/>
                <a:sym typeface="Cardo"/>
              </a:rPr>
              <a:t>ir</a:t>
            </a:r>
            <a:r>
              <a:rPr lang="en-US" sz="2688" dirty="0">
                <a:solidFill>
                  <a:srgbClr val="347530"/>
                </a:solidFill>
                <a:latin typeface="Cardo"/>
                <a:ea typeface="Cardo"/>
                <a:cs typeface="Cardo"/>
                <a:sym typeface="Cardo"/>
              </a:rPr>
              <a:t> </a:t>
            </a:r>
            <a:r>
              <a:rPr lang="en-US" sz="2688" dirty="0" err="1">
                <a:solidFill>
                  <a:srgbClr val="347530"/>
                </a:solidFill>
                <a:latin typeface="Cardo"/>
                <a:ea typeface="Cardo"/>
                <a:cs typeface="Cardo"/>
                <a:sym typeface="Cardo"/>
              </a:rPr>
              <a:t>gamtos</a:t>
            </a:r>
            <a:r>
              <a:rPr lang="en-US" sz="2688" dirty="0">
                <a:solidFill>
                  <a:srgbClr val="347530"/>
                </a:solidFill>
                <a:latin typeface="Cardo"/>
                <a:ea typeface="Cardo"/>
                <a:cs typeface="Cardo"/>
                <a:sym typeface="Cardo"/>
              </a:rPr>
              <a:t> </a:t>
            </a:r>
            <a:r>
              <a:rPr lang="en-US" sz="2688" dirty="0" err="1">
                <a:solidFill>
                  <a:srgbClr val="347530"/>
                </a:solidFill>
                <a:latin typeface="Cardo"/>
                <a:ea typeface="Cardo"/>
                <a:cs typeface="Cardo"/>
                <a:sym typeface="Cardo"/>
              </a:rPr>
              <a:t>pažinimas</a:t>
            </a:r>
            <a:r>
              <a:rPr lang="lt-LT" sz="2688" dirty="0">
                <a:solidFill>
                  <a:srgbClr val="347530"/>
                </a:solidFill>
                <a:latin typeface="Cardo"/>
                <a:ea typeface="Cardo"/>
                <a:cs typeface="Cardo"/>
                <a:sym typeface="Cardo"/>
              </a:rPr>
              <a:t>.</a:t>
            </a:r>
            <a:endParaRPr lang="en-US" sz="2688" dirty="0">
              <a:solidFill>
                <a:srgbClr val="347530"/>
              </a:solidFill>
              <a:latin typeface="Cardo"/>
              <a:ea typeface="Cardo"/>
              <a:cs typeface="Cardo"/>
              <a:sym typeface="Card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-439676">
            <a:off x="1358641" y="567003"/>
            <a:ext cx="4073568" cy="5434443"/>
          </a:xfrm>
          <a:custGeom>
            <a:avLst/>
            <a:gdLst/>
            <a:ahLst/>
            <a:cxnLst/>
            <a:rect l="l" t="t" r="r" b="b"/>
            <a:pathLst>
              <a:path w="4073568" h="5434443">
                <a:moveTo>
                  <a:pt x="0" y="0"/>
                </a:moveTo>
                <a:lnTo>
                  <a:pt x="4073568" y="0"/>
                </a:lnTo>
                <a:lnTo>
                  <a:pt x="4073568" y="5434443"/>
                </a:lnTo>
                <a:lnTo>
                  <a:pt x="0" y="5434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2450280">
            <a:off x="5292100" y="1979526"/>
            <a:ext cx="1804198" cy="628552"/>
          </a:xfrm>
          <a:custGeom>
            <a:avLst/>
            <a:gdLst/>
            <a:ahLst/>
            <a:cxnLst/>
            <a:rect l="l" t="t" r="r" b="b"/>
            <a:pathLst>
              <a:path w="1804198" h="628552">
                <a:moveTo>
                  <a:pt x="0" y="0"/>
                </a:moveTo>
                <a:lnTo>
                  <a:pt x="1804198" y="0"/>
                </a:lnTo>
                <a:lnTo>
                  <a:pt x="1804198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2450280">
            <a:off x="1146280" y="746178"/>
            <a:ext cx="1804198" cy="564210"/>
          </a:xfrm>
          <a:custGeom>
            <a:avLst/>
            <a:gdLst/>
            <a:ahLst/>
            <a:cxnLst/>
            <a:rect l="l" t="t" r="r" b="b"/>
            <a:pathLst>
              <a:path w="1804198" h="564210">
                <a:moveTo>
                  <a:pt x="0" y="0"/>
                </a:moveTo>
                <a:lnTo>
                  <a:pt x="1804198" y="0"/>
                </a:lnTo>
                <a:lnTo>
                  <a:pt x="1804198" y="564210"/>
                </a:lnTo>
                <a:lnTo>
                  <a:pt x="0" y="5642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140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249954">
            <a:off x="8020859" y="2496273"/>
            <a:ext cx="1804198" cy="628552"/>
          </a:xfrm>
          <a:custGeom>
            <a:avLst/>
            <a:gdLst/>
            <a:ahLst/>
            <a:cxnLst/>
            <a:rect l="l" t="t" r="r" b="b"/>
            <a:pathLst>
              <a:path w="1804198" h="628552">
                <a:moveTo>
                  <a:pt x="0" y="0"/>
                </a:moveTo>
                <a:lnTo>
                  <a:pt x="1804198" y="0"/>
                </a:lnTo>
                <a:lnTo>
                  <a:pt x="1804198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4537629" y="2293802"/>
            <a:ext cx="6925566" cy="5194174"/>
          </a:xfrm>
          <a:custGeom>
            <a:avLst/>
            <a:gdLst/>
            <a:ahLst/>
            <a:cxnLst/>
            <a:rect l="l" t="t" r="r" b="b"/>
            <a:pathLst>
              <a:path w="6925566" h="5194174">
                <a:moveTo>
                  <a:pt x="0" y="0"/>
                </a:moveTo>
                <a:lnTo>
                  <a:pt x="6925566" y="0"/>
                </a:lnTo>
                <a:lnTo>
                  <a:pt x="6925566" y="5194174"/>
                </a:lnTo>
                <a:lnTo>
                  <a:pt x="0" y="51941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-1016274">
            <a:off x="10180148" y="833449"/>
            <a:ext cx="3662595" cy="2920706"/>
          </a:xfrm>
          <a:custGeom>
            <a:avLst/>
            <a:gdLst/>
            <a:ahLst/>
            <a:cxnLst/>
            <a:rect l="l" t="t" r="r" b="b"/>
            <a:pathLst>
              <a:path w="3662595" h="2920706">
                <a:moveTo>
                  <a:pt x="0" y="0"/>
                </a:moveTo>
                <a:lnTo>
                  <a:pt x="3662594" y="0"/>
                </a:lnTo>
                <a:lnTo>
                  <a:pt x="3662594" y="2920706"/>
                </a:lnTo>
                <a:lnTo>
                  <a:pt x="0" y="29207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67294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752056">
            <a:off x="11513332" y="480702"/>
            <a:ext cx="2437031" cy="729677"/>
          </a:xfrm>
          <a:custGeom>
            <a:avLst/>
            <a:gdLst/>
            <a:ahLst/>
            <a:cxnLst/>
            <a:rect l="l" t="t" r="r" b="b"/>
            <a:pathLst>
              <a:path w="2437031" h="729677">
                <a:moveTo>
                  <a:pt x="0" y="0"/>
                </a:moveTo>
                <a:lnTo>
                  <a:pt x="2437031" y="0"/>
                </a:lnTo>
                <a:lnTo>
                  <a:pt x="2437031" y="729677"/>
                </a:lnTo>
                <a:lnTo>
                  <a:pt x="0" y="7296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30131" r="-504164" b="-1219794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3546249" y="3390919"/>
            <a:ext cx="3905279" cy="5207039"/>
          </a:xfrm>
          <a:custGeom>
            <a:avLst/>
            <a:gdLst/>
            <a:ahLst/>
            <a:cxnLst/>
            <a:rect l="l" t="t" r="r" b="b"/>
            <a:pathLst>
              <a:path w="3905279" h="5207039">
                <a:moveTo>
                  <a:pt x="0" y="0"/>
                </a:moveTo>
                <a:lnTo>
                  <a:pt x="3905279" y="0"/>
                </a:lnTo>
                <a:lnTo>
                  <a:pt x="3905279" y="5207039"/>
                </a:lnTo>
                <a:lnTo>
                  <a:pt x="0" y="520703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0759904" y="1831616"/>
            <a:ext cx="4780334" cy="4344129"/>
          </a:xfrm>
          <a:custGeom>
            <a:avLst/>
            <a:gdLst/>
            <a:ahLst/>
            <a:cxnLst/>
            <a:rect l="l" t="t" r="r" b="b"/>
            <a:pathLst>
              <a:path w="4780334" h="4344129">
                <a:moveTo>
                  <a:pt x="0" y="0"/>
                </a:moveTo>
                <a:lnTo>
                  <a:pt x="4780334" y="0"/>
                </a:lnTo>
                <a:lnTo>
                  <a:pt x="4780334" y="4344128"/>
                </a:lnTo>
                <a:lnTo>
                  <a:pt x="0" y="43441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10248931" y="5695420"/>
            <a:ext cx="3557148" cy="4300952"/>
          </a:xfrm>
          <a:custGeom>
            <a:avLst/>
            <a:gdLst/>
            <a:ahLst/>
            <a:cxnLst/>
            <a:rect l="l" t="t" r="r" b="b"/>
            <a:pathLst>
              <a:path w="3557148" h="4300952">
                <a:moveTo>
                  <a:pt x="0" y="0"/>
                </a:moveTo>
                <a:lnTo>
                  <a:pt x="3557148" y="0"/>
                </a:lnTo>
                <a:lnTo>
                  <a:pt x="3557148" y="4300951"/>
                </a:lnTo>
                <a:lnTo>
                  <a:pt x="0" y="430095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36940" b="-1009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 rot="752056">
            <a:off x="12522236" y="5678853"/>
            <a:ext cx="2048025" cy="631172"/>
          </a:xfrm>
          <a:custGeom>
            <a:avLst/>
            <a:gdLst/>
            <a:ahLst/>
            <a:cxnLst/>
            <a:rect l="l" t="t" r="r" b="b"/>
            <a:pathLst>
              <a:path w="2048025" h="631172">
                <a:moveTo>
                  <a:pt x="0" y="0"/>
                </a:moveTo>
                <a:lnTo>
                  <a:pt x="2048025" y="0"/>
                </a:lnTo>
                <a:lnTo>
                  <a:pt x="2048025" y="631171"/>
                </a:lnTo>
                <a:lnTo>
                  <a:pt x="0" y="6311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9039" r="-800707" b="-142577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TextBox 14"/>
          <p:cNvSpPr txBox="1"/>
          <p:nvPr/>
        </p:nvSpPr>
        <p:spPr>
          <a:xfrm>
            <a:off x="13806079" y="752543"/>
            <a:ext cx="4030322" cy="2368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9"/>
              </a:lnSpc>
            </a:pPr>
            <a:r>
              <a:rPr lang="en-US" sz="3132">
                <a:solidFill>
                  <a:srgbClr val="000000"/>
                </a:solidFill>
                <a:latin typeface="Cardo"/>
                <a:ea typeface="Cardo"/>
                <a:cs typeface="Cardo"/>
                <a:sym typeface="Cardo"/>
              </a:rPr>
              <a:t>Mes nepaveldime Žemės iš mūsų protėvių, mes skolinamės ją iš mūsų vaikų</a:t>
            </a:r>
          </a:p>
        </p:txBody>
      </p:sp>
      <p:sp>
        <p:nvSpPr>
          <p:cNvPr id="15" name="Freeform 15"/>
          <p:cNvSpPr/>
          <p:nvPr/>
        </p:nvSpPr>
        <p:spPr>
          <a:xfrm rot="752056">
            <a:off x="8810123" y="7172391"/>
            <a:ext cx="2048025" cy="631172"/>
          </a:xfrm>
          <a:custGeom>
            <a:avLst/>
            <a:gdLst/>
            <a:ahLst/>
            <a:cxnLst/>
            <a:rect l="l" t="t" r="r" b="b"/>
            <a:pathLst>
              <a:path w="2048025" h="631172">
                <a:moveTo>
                  <a:pt x="0" y="0"/>
                </a:moveTo>
                <a:lnTo>
                  <a:pt x="2048025" y="0"/>
                </a:lnTo>
                <a:lnTo>
                  <a:pt x="2048025" y="631171"/>
                </a:lnTo>
                <a:lnTo>
                  <a:pt x="0" y="6311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9039" r="-800707" b="-142577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 rot="2450280">
            <a:off x="1146280" y="5956936"/>
            <a:ext cx="1804198" cy="564210"/>
          </a:xfrm>
          <a:custGeom>
            <a:avLst/>
            <a:gdLst/>
            <a:ahLst/>
            <a:cxnLst/>
            <a:rect l="l" t="t" r="r" b="b"/>
            <a:pathLst>
              <a:path w="1804198" h="564210">
                <a:moveTo>
                  <a:pt x="0" y="0"/>
                </a:moveTo>
                <a:lnTo>
                  <a:pt x="1804198" y="0"/>
                </a:lnTo>
                <a:lnTo>
                  <a:pt x="1804198" y="564210"/>
                </a:lnTo>
                <a:lnTo>
                  <a:pt x="0" y="5642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140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Freeform 17"/>
          <p:cNvSpPr/>
          <p:nvPr/>
        </p:nvSpPr>
        <p:spPr>
          <a:xfrm rot="752056">
            <a:off x="15865324" y="3336187"/>
            <a:ext cx="2048025" cy="631172"/>
          </a:xfrm>
          <a:custGeom>
            <a:avLst/>
            <a:gdLst/>
            <a:ahLst/>
            <a:cxnLst/>
            <a:rect l="l" t="t" r="r" b="b"/>
            <a:pathLst>
              <a:path w="2048025" h="631172">
                <a:moveTo>
                  <a:pt x="0" y="0"/>
                </a:moveTo>
                <a:lnTo>
                  <a:pt x="2048024" y="0"/>
                </a:lnTo>
                <a:lnTo>
                  <a:pt x="2048024" y="631172"/>
                </a:lnTo>
                <a:lnTo>
                  <a:pt x="0" y="6311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9039" r="-800707" b="-142577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Freeform 18"/>
          <p:cNvSpPr/>
          <p:nvPr/>
        </p:nvSpPr>
        <p:spPr>
          <a:xfrm>
            <a:off x="2996285" y="5289604"/>
            <a:ext cx="1744238" cy="2267922"/>
          </a:xfrm>
          <a:custGeom>
            <a:avLst/>
            <a:gdLst/>
            <a:ahLst/>
            <a:cxnLst/>
            <a:rect l="l" t="t" r="r" b="b"/>
            <a:pathLst>
              <a:path w="1744238" h="2267922">
                <a:moveTo>
                  <a:pt x="0" y="0"/>
                </a:moveTo>
                <a:lnTo>
                  <a:pt x="1744238" y="0"/>
                </a:lnTo>
                <a:lnTo>
                  <a:pt x="1744238" y="2267922"/>
                </a:lnTo>
                <a:lnTo>
                  <a:pt x="0" y="226792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9" name="Freeform 19"/>
          <p:cNvSpPr/>
          <p:nvPr/>
        </p:nvSpPr>
        <p:spPr>
          <a:xfrm>
            <a:off x="4914731" y="709206"/>
            <a:ext cx="1694839" cy="2244820"/>
          </a:xfrm>
          <a:custGeom>
            <a:avLst/>
            <a:gdLst/>
            <a:ahLst/>
            <a:cxnLst/>
            <a:rect l="l" t="t" r="r" b="b"/>
            <a:pathLst>
              <a:path w="1694839" h="2244820">
                <a:moveTo>
                  <a:pt x="0" y="0"/>
                </a:moveTo>
                <a:lnTo>
                  <a:pt x="1694839" y="0"/>
                </a:lnTo>
                <a:lnTo>
                  <a:pt x="1694839" y="2244820"/>
                </a:lnTo>
                <a:lnTo>
                  <a:pt x="0" y="224482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0" name="Freeform 20"/>
          <p:cNvSpPr/>
          <p:nvPr/>
        </p:nvSpPr>
        <p:spPr>
          <a:xfrm>
            <a:off x="6194199" y="7042373"/>
            <a:ext cx="4121196" cy="2322856"/>
          </a:xfrm>
          <a:custGeom>
            <a:avLst/>
            <a:gdLst/>
            <a:ahLst/>
            <a:cxnLst/>
            <a:rect l="l" t="t" r="r" b="b"/>
            <a:pathLst>
              <a:path w="4121196" h="2322856">
                <a:moveTo>
                  <a:pt x="0" y="0"/>
                </a:moveTo>
                <a:lnTo>
                  <a:pt x="4121196" y="0"/>
                </a:lnTo>
                <a:lnTo>
                  <a:pt x="4121196" y="2322856"/>
                </a:lnTo>
                <a:lnTo>
                  <a:pt x="0" y="232285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1" name="TextBox 21"/>
          <p:cNvSpPr txBox="1"/>
          <p:nvPr/>
        </p:nvSpPr>
        <p:spPr>
          <a:xfrm>
            <a:off x="1454569" y="7737998"/>
            <a:ext cx="4827671" cy="171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30"/>
              </a:lnSpc>
            </a:pPr>
            <a:r>
              <a:rPr lang="en-US" sz="3775" dirty="0" err="1">
                <a:solidFill>
                  <a:srgbClr val="4E1D6A"/>
                </a:solidFill>
                <a:latin typeface="Cardo"/>
                <a:ea typeface="Cardo"/>
                <a:cs typeface="Cardo"/>
                <a:sym typeface="Cardo"/>
              </a:rPr>
              <a:t>Susipažinome</a:t>
            </a:r>
            <a:r>
              <a:rPr lang="en-US" sz="3775" dirty="0">
                <a:solidFill>
                  <a:srgbClr val="4E1D6A"/>
                </a:solidFill>
                <a:latin typeface="Cardo"/>
                <a:ea typeface="Cardo"/>
                <a:cs typeface="Cardo"/>
                <a:sym typeface="Cardo"/>
              </a:rPr>
              <a:t> </a:t>
            </a:r>
            <a:r>
              <a:rPr lang="en-US" sz="3775" dirty="0" err="1">
                <a:solidFill>
                  <a:srgbClr val="4E1D6A"/>
                </a:solidFill>
                <a:latin typeface="Cardo"/>
                <a:ea typeface="Cardo"/>
                <a:cs typeface="Cardo"/>
                <a:sym typeface="Cardo"/>
              </a:rPr>
              <a:t>su</a:t>
            </a:r>
            <a:r>
              <a:rPr lang="en-US" sz="3775" dirty="0">
                <a:solidFill>
                  <a:srgbClr val="4E1D6A"/>
                </a:solidFill>
                <a:latin typeface="Cardo"/>
                <a:ea typeface="Cardo"/>
                <a:cs typeface="Cardo"/>
                <a:sym typeface="Cardo"/>
              </a:rPr>
              <a:t> </a:t>
            </a:r>
            <a:r>
              <a:rPr lang="en-US" sz="3775" dirty="0" err="1">
                <a:solidFill>
                  <a:srgbClr val="4E1D6A"/>
                </a:solidFill>
                <a:latin typeface="Cardo"/>
                <a:ea typeface="Cardo"/>
                <a:cs typeface="Cardo"/>
                <a:sym typeface="Cardo"/>
              </a:rPr>
              <a:t>tuo</a:t>
            </a:r>
            <a:r>
              <a:rPr lang="en-US" sz="3775" dirty="0">
                <a:solidFill>
                  <a:srgbClr val="4E1D6A"/>
                </a:solidFill>
                <a:latin typeface="Cardo"/>
                <a:ea typeface="Cardo"/>
                <a:cs typeface="Cardo"/>
                <a:sym typeface="Cardo"/>
              </a:rPr>
              <a:t>, </a:t>
            </a:r>
            <a:r>
              <a:rPr lang="en-US" sz="3775" dirty="0" err="1">
                <a:solidFill>
                  <a:srgbClr val="4E1D6A"/>
                </a:solidFill>
                <a:latin typeface="Cardo"/>
                <a:ea typeface="Cardo"/>
                <a:cs typeface="Cardo"/>
                <a:sym typeface="Cardo"/>
              </a:rPr>
              <a:t>ką</a:t>
            </a:r>
            <a:r>
              <a:rPr lang="en-US" sz="3775" dirty="0">
                <a:solidFill>
                  <a:srgbClr val="4E1D6A"/>
                </a:solidFill>
                <a:latin typeface="Cardo"/>
                <a:ea typeface="Cardo"/>
                <a:cs typeface="Cardo"/>
                <a:sym typeface="Cardo"/>
              </a:rPr>
              <a:t> mums </a:t>
            </a:r>
            <a:r>
              <a:rPr lang="en-US" sz="3775" dirty="0" err="1">
                <a:solidFill>
                  <a:srgbClr val="4E1D6A"/>
                </a:solidFill>
                <a:latin typeface="Cardo"/>
                <a:ea typeface="Cardo"/>
                <a:cs typeface="Cardo"/>
                <a:sym typeface="Cardo"/>
              </a:rPr>
              <a:t>paliko</a:t>
            </a:r>
            <a:r>
              <a:rPr lang="en-US" sz="3775" dirty="0">
                <a:solidFill>
                  <a:srgbClr val="4E1D6A"/>
                </a:solidFill>
                <a:latin typeface="Cardo"/>
                <a:ea typeface="Cardo"/>
                <a:cs typeface="Cardo"/>
                <a:sym typeface="Cardo"/>
              </a:rPr>
              <a:t> </a:t>
            </a:r>
            <a:r>
              <a:rPr lang="en-US" sz="3775" dirty="0" err="1">
                <a:solidFill>
                  <a:srgbClr val="4E1D6A"/>
                </a:solidFill>
                <a:latin typeface="Cardo"/>
                <a:ea typeface="Cardo"/>
                <a:cs typeface="Cardo"/>
                <a:sym typeface="Cardo"/>
              </a:rPr>
              <a:t>protėviai</a:t>
            </a:r>
            <a:r>
              <a:rPr lang="en-US" sz="3775" dirty="0">
                <a:solidFill>
                  <a:srgbClr val="4E1D6A"/>
                </a:solidFill>
                <a:latin typeface="Cardo"/>
                <a:ea typeface="Cardo"/>
                <a:cs typeface="Cardo"/>
                <a:sym typeface="Cardo"/>
              </a:rPr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-670923">
            <a:off x="298067" y="499311"/>
            <a:ext cx="3580189" cy="4773586"/>
          </a:xfrm>
          <a:custGeom>
            <a:avLst/>
            <a:gdLst/>
            <a:ahLst/>
            <a:cxnLst/>
            <a:rect l="l" t="t" r="r" b="b"/>
            <a:pathLst>
              <a:path w="3580189" h="4773586">
                <a:moveTo>
                  <a:pt x="0" y="0"/>
                </a:moveTo>
                <a:lnTo>
                  <a:pt x="3580189" y="0"/>
                </a:lnTo>
                <a:lnTo>
                  <a:pt x="3580189" y="4773586"/>
                </a:lnTo>
                <a:lnTo>
                  <a:pt x="0" y="47735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2565633" y="4000544"/>
            <a:ext cx="3483008" cy="3418405"/>
          </a:xfrm>
          <a:custGeom>
            <a:avLst/>
            <a:gdLst/>
            <a:ahLst/>
            <a:cxnLst/>
            <a:rect l="l" t="t" r="r" b="b"/>
            <a:pathLst>
              <a:path w="3483008" h="3418405">
                <a:moveTo>
                  <a:pt x="0" y="0"/>
                </a:moveTo>
                <a:lnTo>
                  <a:pt x="3483008" y="0"/>
                </a:lnTo>
                <a:lnTo>
                  <a:pt x="3483008" y="3418404"/>
                </a:lnTo>
                <a:lnTo>
                  <a:pt x="0" y="34184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3854" b="-5728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3727540" y="2799663"/>
            <a:ext cx="2652104" cy="2652104"/>
          </a:xfrm>
          <a:custGeom>
            <a:avLst/>
            <a:gdLst/>
            <a:ahLst/>
            <a:cxnLst/>
            <a:rect l="l" t="t" r="r" b="b"/>
            <a:pathLst>
              <a:path w="2652104" h="2652104">
                <a:moveTo>
                  <a:pt x="0" y="0"/>
                </a:moveTo>
                <a:lnTo>
                  <a:pt x="2652105" y="0"/>
                </a:lnTo>
                <a:lnTo>
                  <a:pt x="2652105" y="2652104"/>
                </a:lnTo>
                <a:lnTo>
                  <a:pt x="0" y="26521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-5400000">
            <a:off x="9352239" y="3918865"/>
            <a:ext cx="4257949" cy="7569687"/>
          </a:xfrm>
          <a:custGeom>
            <a:avLst/>
            <a:gdLst/>
            <a:ahLst/>
            <a:cxnLst/>
            <a:rect l="l" t="t" r="r" b="b"/>
            <a:pathLst>
              <a:path w="4257949" h="7569687">
                <a:moveTo>
                  <a:pt x="0" y="0"/>
                </a:moveTo>
                <a:lnTo>
                  <a:pt x="4257949" y="0"/>
                </a:lnTo>
                <a:lnTo>
                  <a:pt x="4257949" y="7569687"/>
                </a:lnTo>
                <a:lnTo>
                  <a:pt x="0" y="75696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793302">
            <a:off x="5067358" y="6767782"/>
            <a:ext cx="2573635" cy="3431513"/>
          </a:xfrm>
          <a:custGeom>
            <a:avLst/>
            <a:gdLst/>
            <a:ahLst/>
            <a:cxnLst/>
            <a:rect l="l" t="t" r="r" b="b"/>
            <a:pathLst>
              <a:path w="2573635" h="3431513">
                <a:moveTo>
                  <a:pt x="0" y="0"/>
                </a:moveTo>
                <a:lnTo>
                  <a:pt x="2573635" y="0"/>
                </a:lnTo>
                <a:lnTo>
                  <a:pt x="2573635" y="3431514"/>
                </a:lnTo>
                <a:lnTo>
                  <a:pt x="0" y="34315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502300">
            <a:off x="4614846" y="881934"/>
            <a:ext cx="3354332" cy="4472443"/>
          </a:xfrm>
          <a:custGeom>
            <a:avLst/>
            <a:gdLst/>
            <a:ahLst/>
            <a:cxnLst/>
            <a:rect l="l" t="t" r="r" b="b"/>
            <a:pathLst>
              <a:path w="3354332" h="4472443">
                <a:moveTo>
                  <a:pt x="0" y="0"/>
                </a:moveTo>
                <a:lnTo>
                  <a:pt x="3354332" y="0"/>
                </a:lnTo>
                <a:lnTo>
                  <a:pt x="3354332" y="4472443"/>
                </a:lnTo>
                <a:lnTo>
                  <a:pt x="0" y="44724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8136026" y="757130"/>
            <a:ext cx="4028905" cy="5852642"/>
          </a:xfrm>
          <a:custGeom>
            <a:avLst/>
            <a:gdLst/>
            <a:ahLst/>
            <a:cxnLst/>
            <a:rect l="l" t="t" r="r" b="b"/>
            <a:pathLst>
              <a:path w="4028905" h="5852642">
                <a:moveTo>
                  <a:pt x="0" y="0"/>
                </a:moveTo>
                <a:lnTo>
                  <a:pt x="4028906" y="0"/>
                </a:lnTo>
                <a:lnTo>
                  <a:pt x="4028906" y="5852641"/>
                </a:lnTo>
                <a:lnTo>
                  <a:pt x="0" y="585264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22051" b="-328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 rot="2450280">
            <a:off x="2530502" y="656799"/>
            <a:ext cx="1804198" cy="564210"/>
          </a:xfrm>
          <a:custGeom>
            <a:avLst/>
            <a:gdLst/>
            <a:ahLst/>
            <a:cxnLst/>
            <a:rect l="l" t="t" r="r" b="b"/>
            <a:pathLst>
              <a:path w="1804198" h="564210">
                <a:moveTo>
                  <a:pt x="0" y="0"/>
                </a:moveTo>
                <a:lnTo>
                  <a:pt x="1804198" y="0"/>
                </a:lnTo>
                <a:lnTo>
                  <a:pt x="1804198" y="564210"/>
                </a:lnTo>
                <a:lnTo>
                  <a:pt x="0" y="56421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b="-1140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 rot="2450280">
            <a:off x="1425357" y="4861395"/>
            <a:ext cx="1804198" cy="564210"/>
          </a:xfrm>
          <a:custGeom>
            <a:avLst/>
            <a:gdLst/>
            <a:ahLst/>
            <a:cxnLst/>
            <a:rect l="l" t="t" r="r" b="b"/>
            <a:pathLst>
              <a:path w="1804198" h="564210">
                <a:moveTo>
                  <a:pt x="0" y="0"/>
                </a:moveTo>
                <a:lnTo>
                  <a:pt x="1804198" y="0"/>
                </a:lnTo>
                <a:lnTo>
                  <a:pt x="1804198" y="564210"/>
                </a:lnTo>
                <a:lnTo>
                  <a:pt x="0" y="56421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b="-1140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 rot="2450280">
            <a:off x="5075025" y="6327667"/>
            <a:ext cx="1804198" cy="564210"/>
          </a:xfrm>
          <a:custGeom>
            <a:avLst/>
            <a:gdLst/>
            <a:ahLst/>
            <a:cxnLst/>
            <a:rect l="l" t="t" r="r" b="b"/>
            <a:pathLst>
              <a:path w="1804198" h="564210">
                <a:moveTo>
                  <a:pt x="0" y="0"/>
                </a:moveTo>
                <a:lnTo>
                  <a:pt x="1804198" y="0"/>
                </a:lnTo>
                <a:lnTo>
                  <a:pt x="1804198" y="564209"/>
                </a:lnTo>
                <a:lnTo>
                  <a:pt x="0" y="56420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b="-1140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 rot="877130">
            <a:off x="6642528" y="5113925"/>
            <a:ext cx="1804198" cy="564210"/>
          </a:xfrm>
          <a:custGeom>
            <a:avLst/>
            <a:gdLst/>
            <a:ahLst/>
            <a:cxnLst/>
            <a:rect l="l" t="t" r="r" b="b"/>
            <a:pathLst>
              <a:path w="1804198" h="564210">
                <a:moveTo>
                  <a:pt x="0" y="0"/>
                </a:moveTo>
                <a:lnTo>
                  <a:pt x="1804198" y="0"/>
                </a:lnTo>
                <a:lnTo>
                  <a:pt x="1804198" y="564209"/>
                </a:lnTo>
                <a:lnTo>
                  <a:pt x="0" y="56420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b="-1140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 rot="1557541">
            <a:off x="7097211" y="1031489"/>
            <a:ext cx="1804198" cy="494824"/>
          </a:xfrm>
          <a:custGeom>
            <a:avLst/>
            <a:gdLst/>
            <a:ahLst/>
            <a:cxnLst/>
            <a:rect l="l" t="t" r="r" b="b"/>
            <a:pathLst>
              <a:path w="1804198" h="494824">
                <a:moveTo>
                  <a:pt x="0" y="0"/>
                </a:moveTo>
                <a:lnTo>
                  <a:pt x="1804198" y="0"/>
                </a:lnTo>
                <a:lnTo>
                  <a:pt x="1804198" y="494824"/>
                </a:lnTo>
                <a:lnTo>
                  <a:pt x="0" y="49482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b="-2702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 rot="-331136">
            <a:off x="11668509" y="5234021"/>
            <a:ext cx="2484574" cy="681425"/>
          </a:xfrm>
          <a:custGeom>
            <a:avLst/>
            <a:gdLst/>
            <a:ahLst/>
            <a:cxnLst/>
            <a:rect l="l" t="t" r="r" b="b"/>
            <a:pathLst>
              <a:path w="2484574" h="681425">
                <a:moveTo>
                  <a:pt x="0" y="0"/>
                </a:moveTo>
                <a:lnTo>
                  <a:pt x="2484574" y="0"/>
                </a:lnTo>
                <a:lnTo>
                  <a:pt x="2484574" y="681425"/>
                </a:lnTo>
                <a:lnTo>
                  <a:pt x="0" y="6814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b="-2702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 rot="-331136">
            <a:off x="13415487" y="9332964"/>
            <a:ext cx="2484574" cy="681425"/>
          </a:xfrm>
          <a:custGeom>
            <a:avLst/>
            <a:gdLst/>
            <a:ahLst/>
            <a:cxnLst/>
            <a:rect l="l" t="t" r="r" b="b"/>
            <a:pathLst>
              <a:path w="2484574" h="681425">
                <a:moveTo>
                  <a:pt x="0" y="0"/>
                </a:moveTo>
                <a:lnTo>
                  <a:pt x="2484573" y="0"/>
                </a:lnTo>
                <a:lnTo>
                  <a:pt x="2484573" y="681425"/>
                </a:lnTo>
                <a:lnTo>
                  <a:pt x="0" y="6814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b="-2702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Freeform 17"/>
          <p:cNvSpPr/>
          <p:nvPr/>
        </p:nvSpPr>
        <p:spPr>
          <a:xfrm rot="-331136">
            <a:off x="10932170" y="687988"/>
            <a:ext cx="2484574" cy="681425"/>
          </a:xfrm>
          <a:custGeom>
            <a:avLst/>
            <a:gdLst/>
            <a:ahLst/>
            <a:cxnLst/>
            <a:rect l="l" t="t" r="r" b="b"/>
            <a:pathLst>
              <a:path w="2484574" h="681425">
                <a:moveTo>
                  <a:pt x="0" y="0"/>
                </a:moveTo>
                <a:lnTo>
                  <a:pt x="2484573" y="0"/>
                </a:lnTo>
                <a:lnTo>
                  <a:pt x="2484573" y="681424"/>
                </a:lnTo>
                <a:lnTo>
                  <a:pt x="0" y="68142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b="-2702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Freeform 18"/>
          <p:cNvSpPr/>
          <p:nvPr/>
        </p:nvSpPr>
        <p:spPr>
          <a:xfrm>
            <a:off x="10619547" y="532825"/>
            <a:ext cx="4582499" cy="5170662"/>
          </a:xfrm>
          <a:custGeom>
            <a:avLst/>
            <a:gdLst/>
            <a:ahLst/>
            <a:cxnLst/>
            <a:rect l="l" t="t" r="r" b="b"/>
            <a:pathLst>
              <a:path w="4582499" h="5170662">
                <a:moveTo>
                  <a:pt x="0" y="0"/>
                </a:moveTo>
                <a:lnTo>
                  <a:pt x="4582499" y="0"/>
                </a:lnTo>
                <a:lnTo>
                  <a:pt x="4582499" y="5170661"/>
                </a:lnTo>
                <a:lnTo>
                  <a:pt x="0" y="517066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9" name="Freeform 19"/>
          <p:cNvSpPr/>
          <p:nvPr/>
        </p:nvSpPr>
        <p:spPr>
          <a:xfrm>
            <a:off x="311954" y="5806439"/>
            <a:ext cx="3987615" cy="4114800"/>
          </a:xfrm>
          <a:custGeom>
            <a:avLst/>
            <a:gdLst/>
            <a:ahLst/>
            <a:cxnLst/>
            <a:rect l="l" t="t" r="r" b="b"/>
            <a:pathLst>
              <a:path w="3987615" h="4114800">
                <a:moveTo>
                  <a:pt x="0" y="0"/>
                </a:moveTo>
                <a:lnTo>
                  <a:pt x="3987615" y="0"/>
                </a:lnTo>
                <a:lnTo>
                  <a:pt x="398761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62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0" name="Freeform 20"/>
          <p:cNvSpPr/>
          <p:nvPr/>
        </p:nvSpPr>
        <p:spPr>
          <a:xfrm>
            <a:off x="12360772" y="1304906"/>
            <a:ext cx="4491102" cy="1371790"/>
          </a:xfrm>
          <a:custGeom>
            <a:avLst/>
            <a:gdLst/>
            <a:ahLst/>
            <a:cxnLst/>
            <a:rect l="l" t="t" r="r" b="b"/>
            <a:pathLst>
              <a:path w="4491102" h="1371790">
                <a:moveTo>
                  <a:pt x="0" y="0"/>
                </a:moveTo>
                <a:lnTo>
                  <a:pt x="4491101" y="0"/>
                </a:lnTo>
                <a:lnTo>
                  <a:pt x="4491101" y="1371789"/>
                </a:lnTo>
                <a:lnTo>
                  <a:pt x="0" y="137178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r="-3673" b="-1824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1" name="TextBox 21"/>
          <p:cNvSpPr txBox="1"/>
          <p:nvPr/>
        </p:nvSpPr>
        <p:spPr>
          <a:xfrm>
            <a:off x="12642612" y="1259147"/>
            <a:ext cx="4030322" cy="1461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9"/>
              </a:lnSpc>
            </a:pPr>
            <a:r>
              <a:rPr lang="en-US" sz="3132" dirty="0" err="1">
                <a:solidFill>
                  <a:srgbClr val="000000"/>
                </a:solidFill>
                <a:latin typeface="Cardo"/>
                <a:ea typeface="Cardo"/>
                <a:cs typeface="Cardo"/>
                <a:sym typeface="Cardo"/>
              </a:rPr>
              <a:t>Nesvarbu</a:t>
            </a:r>
            <a:r>
              <a:rPr lang="lt-LT" sz="3132" dirty="0">
                <a:solidFill>
                  <a:srgbClr val="000000"/>
                </a:solidFill>
                <a:latin typeface="Cardo"/>
                <a:ea typeface="Cardo"/>
                <a:cs typeface="Cardo"/>
                <a:sym typeface="Cardo"/>
              </a:rPr>
              <a:t>,</a:t>
            </a:r>
            <a:r>
              <a:rPr lang="en-US" sz="3132" dirty="0">
                <a:solidFill>
                  <a:srgbClr val="000000"/>
                </a:solidFill>
                <a:latin typeface="Cardo"/>
                <a:ea typeface="Cardo"/>
                <a:cs typeface="Cardo"/>
                <a:sym typeface="Cardo"/>
              </a:rPr>
              <a:t> </a:t>
            </a:r>
            <a:r>
              <a:rPr lang="en-US" sz="3132" dirty="0" err="1">
                <a:solidFill>
                  <a:srgbClr val="000000"/>
                </a:solidFill>
                <a:latin typeface="Cardo"/>
                <a:ea typeface="Cardo"/>
                <a:cs typeface="Cardo"/>
                <a:sym typeface="Cardo"/>
              </a:rPr>
              <a:t>kur</a:t>
            </a:r>
            <a:r>
              <a:rPr lang="en-US" sz="3132" dirty="0">
                <a:solidFill>
                  <a:srgbClr val="000000"/>
                </a:solidFill>
                <a:latin typeface="Cardo"/>
                <a:ea typeface="Cardo"/>
                <a:cs typeface="Cardo"/>
                <a:sym typeface="Cardo"/>
              </a:rPr>
              <a:t> </a:t>
            </a:r>
            <a:r>
              <a:rPr lang="en-US" sz="3132" dirty="0" err="1">
                <a:solidFill>
                  <a:srgbClr val="000000"/>
                </a:solidFill>
                <a:latin typeface="Cardo"/>
                <a:ea typeface="Cardo"/>
                <a:cs typeface="Cardo"/>
                <a:sym typeface="Cardo"/>
              </a:rPr>
              <a:t>esame</a:t>
            </a:r>
            <a:r>
              <a:rPr lang="en-US" sz="3132" dirty="0">
                <a:solidFill>
                  <a:srgbClr val="000000"/>
                </a:solidFill>
                <a:latin typeface="Cardo"/>
                <a:ea typeface="Cardo"/>
                <a:cs typeface="Cardo"/>
                <a:sym typeface="Cardo"/>
              </a:rPr>
              <a:t>, </a:t>
            </a:r>
            <a:r>
              <a:rPr lang="en-US" sz="3132" dirty="0" err="1">
                <a:solidFill>
                  <a:srgbClr val="000000"/>
                </a:solidFill>
                <a:latin typeface="Cardo"/>
                <a:ea typeface="Cardo"/>
                <a:cs typeface="Cardo"/>
                <a:sym typeface="Cardo"/>
              </a:rPr>
              <a:t>visur</a:t>
            </a:r>
            <a:r>
              <a:rPr lang="en-US" sz="3132" dirty="0">
                <a:solidFill>
                  <a:srgbClr val="000000"/>
                </a:solidFill>
                <a:latin typeface="Cardo"/>
                <a:ea typeface="Cardo"/>
                <a:cs typeface="Cardo"/>
                <a:sym typeface="Cardo"/>
              </a:rPr>
              <a:t> </a:t>
            </a:r>
            <a:r>
              <a:rPr lang="en-US" sz="3132" dirty="0" err="1">
                <a:solidFill>
                  <a:srgbClr val="000000"/>
                </a:solidFill>
                <a:latin typeface="Cardo"/>
                <a:ea typeface="Cardo"/>
                <a:cs typeface="Cardo"/>
                <a:sym typeface="Cardo"/>
              </a:rPr>
              <a:t>mus</a:t>
            </a:r>
            <a:r>
              <a:rPr lang="en-US" sz="3132" dirty="0">
                <a:solidFill>
                  <a:srgbClr val="000000"/>
                </a:solidFill>
                <a:latin typeface="Cardo"/>
                <a:ea typeface="Cardo"/>
                <a:cs typeface="Cardo"/>
                <a:sym typeface="Cardo"/>
              </a:rPr>
              <a:t> supa </a:t>
            </a:r>
            <a:r>
              <a:rPr lang="en-US" sz="3132" dirty="0" err="1">
                <a:solidFill>
                  <a:srgbClr val="000000"/>
                </a:solidFill>
                <a:latin typeface="Cardo"/>
                <a:ea typeface="Cardo"/>
                <a:cs typeface="Cardo"/>
                <a:sym typeface="Cardo"/>
              </a:rPr>
              <a:t>gamta</a:t>
            </a:r>
            <a:r>
              <a:rPr lang="en-US" sz="3132" dirty="0">
                <a:solidFill>
                  <a:srgbClr val="000000"/>
                </a:solidFill>
                <a:latin typeface="Cardo"/>
                <a:ea typeface="Cardo"/>
                <a:cs typeface="Cardo"/>
                <a:sym typeface="Cardo"/>
              </a:rPr>
              <a:t> </a:t>
            </a:r>
            <a:r>
              <a:rPr lang="en-US" sz="3132" dirty="0" err="1">
                <a:solidFill>
                  <a:srgbClr val="000000"/>
                </a:solidFill>
                <a:latin typeface="Cardo"/>
                <a:ea typeface="Cardo"/>
                <a:cs typeface="Cardo"/>
                <a:sym typeface="Cardo"/>
              </a:rPr>
              <a:t>ir</a:t>
            </a:r>
            <a:r>
              <a:rPr lang="en-US" sz="3132" dirty="0">
                <a:solidFill>
                  <a:srgbClr val="000000"/>
                </a:solidFill>
                <a:latin typeface="Cardo"/>
                <a:ea typeface="Cardo"/>
                <a:cs typeface="Cardo"/>
                <a:sym typeface="Cardo"/>
              </a:rPr>
              <a:t> </a:t>
            </a:r>
            <a:r>
              <a:rPr lang="en-US" sz="3132" dirty="0" err="1">
                <a:solidFill>
                  <a:srgbClr val="000000"/>
                </a:solidFill>
                <a:latin typeface="Cardo"/>
                <a:ea typeface="Cardo"/>
                <a:cs typeface="Cardo"/>
                <a:sym typeface="Cardo"/>
              </a:rPr>
              <a:t>jos</a:t>
            </a:r>
            <a:r>
              <a:rPr lang="en-US" sz="3132" dirty="0">
                <a:solidFill>
                  <a:srgbClr val="000000"/>
                </a:solidFill>
                <a:latin typeface="Cardo"/>
                <a:ea typeface="Cardo"/>
                <a:cs typeface="Cardo"/>
                <a:sym typeface="Cardo"/>
              </a:rPr>
              <a:t> </a:t>
            </a:r>
            <a:r>
              <a:rPr lang="en-US" sz="3132" dirty="0" err="1">
                <a:solidFill>
                  <a:srgbClr val="000000"/>
                </a:solidFill>
                <a:latin typeface="Cardo"/>
                <a:ea typeface="Cardo"/>
                <a:cs typeface="Cardo"/>
                <a:sym typeface="Cardo"/>
              </a:rPr>
              <a:t>relikvijos</a:t>
            </a:r>
            <a:r>
              <a:rPr lang="lt-LT" sz="3132" dirty="0">
                <a:solidFill>
                  <a:srgbClr val="000000"/>
                </a:solidFill>
                <a:latin typeface="Cardo"/>
                <a:ea typeface="Cardo"/>
                <a:cs typeface="Cardo"/>
                <a:sym typeface="Cardo"/>
              </a:rPr>
              <a:t>.</a:t>
            </a:r>
            <a:endParaRPr lang="en-US" sz="3132" dirty="0">
              <a:solidFill>
                <a:srgbClr val="000000"/>
              </a:solidFill>
              <a:latin typeface="Cardo"/>
              <a:ea typeface="Cardo"/>
              <a:cs typeface="Cardo"/>
              <a:sym typeface="Cardo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495784" y="7611169"/>
            <a:ext cx="3397281" cy="16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8"/>
              </a:lnSpc>
            </a:pPr>
            <a:r>
              <a:rPr lang="en-US" sz="2640" dirty="0" err="1">
                <a:solidFill>
                  <a:srgbClr val="364619"/>
                </a:solidFill>
                <a:latin typeface="Cardo"/>
                <a:ea typeface="Cardo"/>
                <a:cs typeface="Cardo"/>
                <a:sym typeface="Cardo"/>
              </a:rPr>
              <a:t>Už</a:t>
            </a:r>
            <a:r>
              <a:rPr lang="en-US" sz="2640" dirty="0">
                <a:solidFill>
                  <a:srgbClr val="364619"/>
                </a:solidFill>
                <a:latin typeface="Cardo"/>
                <a:ea typeface="Cardo"/>
                <a:cs typeface="Cardo"/>
                <a:sym typeface="Cardo"/>
              </a:rPr>
              <a:t> </a:t>
            </a:r>
            <a:r>
              <a:rPr lang="en-US" sz="2640" dirty="0" err="1">
                <a:solidFill>
                  <a:srgbClr val="364619"/>
                </a:solidFill>
                <a:latin typeface="Cardo"/>
                <a:ea typeface="Cardo"/>
                <a:cs typeface="Cardo"/>
                <a:sym typeface="Cardo"/>
              </a:rPr>
              <a:t>ką</a:t>
            </a:r>
            <a:r>
              <a:rPr lang="en-US" sz="2640" dirty="0">
                <a:solidFill>
                  <a:srgbClr val="364619"/>
                </a:solidFill>
                <a:latin typeface="Cardo"/>
                <a:ea typeface="Cardo"/>
                <a:cs typeface="Cardo"/>
                <a:sym typeface="Cardo"/>
              </a:rPr>
              <a:t> </a:t>
            </a:r>
            <a:r>
              <a:rPr lang="en-US" sz="2640" dirty="0" err="1">
                <a:solidFill>
                  <a:srgbClr val="364619"/>
                </a:solidFill>
                <a:latin typeface="Cardo"/>
                <a:ea typeface="Cardo"/>
                <a:cs typeface="Cardo"/>
                <a:sym typeface="Cardo"/>
              </a:rPr>
              <a:t>kovojo</a:t>
            </a:r>
            <a:r>
              <a:rPr lang="en-US" sz="2640" dirty="0">
                <a:solidFill>
                  <a:srgbClr val="364619"/>
                </a:solidFill>
                <a:latin typeface="Cardo"/>
                <a:ea typeface="Cardo"/>
                <a:cs typeface="Cardo"/>
                <a:sym typeface="Cardo"/>
              </a:rPr>
              <a:t> </a:t>
            </a:r>
            <a:r>
              <a:rPr lang="en-US" sz="2640" dirty="0" err="1">
                <a:solidFill>
                  <a:srgbClr val="364619"/>
                </a:solidFill>
                <a:latin typeface="Cardo"/>
                <a:ea typeface="Cardo"/>
                <a:cs typeface="Cardo"/>
                <a:sym typeface="Cardo"/>
              </a:rPr>
              <a:t>mūs</a:t>
            </a:r>
            <a:r>
              <a:rPr lang="lt-LT" sz="2640" dirty="0">
                <a:solidFill>
                  <a:srgbClr val="364619"/>
                </a:solidFill>
                <a:latin typeface="Cardo"/>
                <a:ea typeface="Cardo"/>
                <a:cs typeface="Cardo"/>
                <a:sym typeface="Cardo"/>
              </a:rPr>
              <a:t>ų</a:t>
            </a:r>
            <a:r>
              <a:rPr lang="en-US" sz="2640" dirty="0">
                <a:solidFill>
                  <a:srgbClr val="364619"/>
                </a:solidFill>
                <a:latin typeface="Cardo"/>
                <a:ea typeface="Cardo"/>
                <a:cs typeface="Cardo"/>
                <a:sym typeface="Cardo"/>
              </a:rPr>
              <a:t> </a:t>
            </a:r>
            <a:r>
              <a:rPr lang="en-US" sz="2640" dirty="0" err="1">
                <a:solidFill>
                  <a:srgbClr val="364619"/>
                </a:solidFill>
                <a:latin typeface="Cardo"/>
                <a:ea typeface="Cardo"/>
                <a:cs typeface="Cardo"/>
                <a:sym typeface="Cardo"/>
              </a:rPr>
              <a:t>protėviai</a:t>
            </a:r>
            <a:r>
              <a:rPr lang="en-US" sz="2640" dirty="0">
                <a:solidFill>
                  <a:srgbClr val="364619"/>
                </a:solidFill>
                <a:latin typeface="Cardo"/>
                <a:ea typeface="Cardo"/>
                <a:cs typeface="Cardo"/>
                <a:sym typeface="Cardo"/>
              </a:rPr>
              <a:t>, </a:t>
            </a:r>
            <a:r>
              <a:rPr lang="en-US" sz="2640" dirty="0" err="1">
                <a:solidFill>
                  <a:srgbClr val="364619"/>
                </a:solidFill>
                <a:latin typeface="Cardo"/>
                <a:ea typeface="Cardo"/>
                <a:cs typeface="Cardo"/>
                <a:sym typeface="Cardo"/>
              </a:rPr>
              <a:t>turime</a:t>
            </a:r>
            <a:r>
              <a:rPr lang="en-US" sz="2640" dirty="0">
                <a:solidFill>
                  <a:srgbClr val="364619"/>
                </a:solidFill>
                <a:latin typeface="Cardo"/>
                <a:ea typeface="Cardo"/>
                <a:cs typeface="Cardo"/>
                <a:sym typeface="Cardo"/>
              </a:rPr>
              <a:t> </a:t>
            </a:r>
            <a:r>
              <a:rPr lang="en-US" sz="2640" dirty="0" err="1">
                <a:solidFill>
                  <a:srgbClr val="364619"/>
                </a:solidFill>
                <a:latin typeface="Cardo"/>
                <a:ea typeface="Cardo"/>
                <a:cs typeface="Cardo"/>
                <a:sym typeface="Cardo"/>
              </a:rPr>
              <a:t>kovoti</a:t>
            </a:r>
            <a:r>
              <a:rPr lang="en-US" sz="2640" dirty="0">
                <a:solidFill>
                  <a:srgbClr val="364619"/>
                </a:solidFill>
                <a:latin typeface="Cardo"/>
                <a:ea typeface="Cardo"/>
                <a:cs typeface="Cardo"/>
                <a:sym typeface="Cardo"/>
              </a:rPr>
              <a:t> </a:t>
            </a:r>
            <a:r>
              <a:rPr lang="en-US" sz="2640" dirty="0" err="1">
                <a:solidFill>
                  <a:srgbClr val="364619"/>
                </a:solidFill>
                <a:latin typeface="Cardo"/>
                <a:ea typeface="Cardo"/>
                <a:cs typeface="Cardo"/>
                <a:sym typeface="Cardo"/>
              </a:rPr>
              <a:t>ir</a:t>
            </a:r>
            <a:r>
              <a:rPr lang="en-US" sz="2640" dirty="0">
                <a:solidFill>
                  <a:srgbClr val="364619"/>
                </a:solidFill>
                <a:latin typeface="Cardo"/>
                <a:ea typeface="Cardo"/>
                <a:cs typeface="Cardo"/>
                <a:sym typeface="Cardo"/>
              </a:rPr>
              <a:t> </a:t>
            </a:r>
            <a:r>
              <a:rPr lang="en-US" sz="2640" dirty="0" err="1">
                <a:solidFill>
                  <a:srgbClr val="364619"/>
                </a:solidFill>
                <a:latin typeface="Cardo"/>
                <a:ea typeface="Cardo"/>
                <a:cs typeface="Cardo"/>
                <a:sym typeface="Cardo"/>
              </a:rPr>
              <a:t>mes</a:t>
            </a:r>
            <a:r>
              <a:rPr lang="lt-LT" sz="2640" dirty="0">
                <a:solidFill>
                  <a:srgbClr val="364619"/>
                </a:solidFill>
                <a:latin typeface="Cardo"/>
                <a:ea typeface="Cardo"/>
                <a:cs typeface="Cardo"/>
                <a:sym typeface="Cardo"/>
              </a:rPr>
              <a:t>.</a:t>
            </a:r>
            <a:endParaRPr lang="en-US" sz="2640" dirty="0">
              <a:solidFill>
                <a:srgbClr val="364619"/>
              </a:solidFill>
              <a:latin typeface="Cardo"/>
              <a:ea typeface="Cardo"/>
              <a:cs typeface="Cardo"/>
              <a:sym typeface="Cardo"/>
            </a:endParaRPr>
          </a:p>
          <a:p>
            <a:pPr algn="ctr">
              <a:lnSpc>
                <a:spcPts val="3168"/>
              </a:lnSpc>
            </a:pPr>
            <a:r>
              <a:rPr lang="en-US" sz="2640" dirty="0" err="1">
                <a:solidFill>
                  <a:srgbClr val="364619"/>
                </a:solidFill>
                <a:latin typeface="Cardo"/>
                <a:ea typeface="Cardo"/>
                <a:cs typeface="Cardo"/>
                <a:sym typeface="Cardo"/>
              </a:rPr>
              <a:t>Už</a:t>
            </a:r>
            <a:r>
              <a:rPr lang="en-US" sz="2640" dirty="0">
                <a:solidFill>
                  <a:srgbClr val="364619"/>
                </a:solidFill>
                <a:latin typeface="Cardo"/>
                <a:ea typeface="Cardo"/>
                <a:cs typeface="Cardo"/>
                <a:sym typeface="Cardo"/>
              </a:rPr>
              <a:t> </a:t>
            </a:r>
            <a:r>
              <a:rPr lang="en-US" sz="2640" dirty="0" err="1">
                <a:solidFill>
                  <a:srgbClr val="364619"/>
                </a:solidFill>
                <a:latin typeface="Cardo"/>
                <a:ea typeface="Cardo"/>
                <a:cs typeface="Cardo"/>
                <a:sym typeface="Cardo"/>
              </a:rPr>
              <a:t>ateitį</a:t>
            </a:r>
            <a:r>
              <a:rPr lang="lt-LT" sz="2640" dirty="0">
                <a:solidFill>
                  <a:srgbClr val="364619"/>
                </a:solidFill>
                <a:latin typeface="Cardo"/>
                <a:ea typeface="Cardo"/>
                <a:cs typeface="Cardo"/>
                <a:sym typeface="Cardo"/>
              </a:rPr>
              <a:t>!</a:t>
            </a:r>
            <a:endParaRPr lang="en-US" sz="2640" dirty="0">
              <a:solidFill>
                <a:srgbClr val="364619"/>
              </a:solidFill>
              <a:latin typeface="Cardo"/>
              <a:ea typeface="Cardo"/>
              <a:cs typeface="Cardo"/>
              <a:sym typeface="Card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006341" y="909877"/>
            <a:ext cx="16601455" cy="8734862"/>
          </a:xfrm>
          <a:custGeom>
            <a:avLst/>
            <a:gdLst/>
            <a:ahLst/>
            <a:cxnLst/>
            <a:rect l="l" t="t" r="r" b="b"/>
            <a:pathLst>
              <a:path w="16601455" h="8734862">
                <a:moveTo>
                  <a:pt x="0" y="0"/>
                </a:moveTo>
                <a:lnTo>
                  <a:pt x="16601455" y="0"/>
                </a:lnTo>
                <a:lnTo>
                  <a:pt x="16601455" y="8734863"/>
                </a:lnTo>
                <a:lnTo>
                  <a:pt x="0" y="87348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9000"/>
            </a:blip>
            <a:stretch>
              <a:fillRect l="-22158" t="-27172" r="-13173" b="-3877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2450280">
            <a:off x="8452615" y="1699498"/>
            <a:ext cx="1804198" cy="628552"/>
          </a:xfrm>
          <a:custGeom>
            <a:avLst/>
            <a:gdLst/>
            <a:ahLst/>
            <a:cxnLst/>
            <a:rect l="l" t="t" r="r" b="b"/>
            <a:pathLst>
              <a:path w="1804198" h="628552">
                <a:moveTo>
                  <a:pt x="0" y="0"/>
                </a:moveTo>
                <a:lnTo>
                  <a:pt x="1804198" y="0"/>
                </a:lnTo>
                <a:lnTo>
                  <a:pt x="1804198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752056">
            <a:off x="11709966" y="1844550"/>
            <a:ext cx="1804198" cy="729677"/>
          </a:xfrm>
          <a:custGeom>
            <a:avLst/>
            <a:gdLst/>
            <a:ahLst/>
            <a:cxnLst/>
            <a:rect l="l" t="t" r="r" b="b"/>
            <a:pathLst>
              <a:path w="1804198" h="729677">
                <a:moveTo>
                  <a:pt x="0" y="0"/>
                </a:moveTo>
                <a:lnTo>
                  <a:pt x="1804198" y="0"/>
                </a:lnTo>
                <a:lnTo>
                  <a:pt x="1804198" y="729676"/>
                </a:lnTo>
                <a:lnTo>
                  <a:pt x="0" y="7296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16078" r="-716078" b="-1219794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752056">
            <a:off x="14067671" y="1648936"/>
            <a:ext cx="1804198" cy="729677"/>
          </a:xfrm>
          <a:custGeom>
            <a:avLst/>
            <a:gdLst/>
            <a:ahLst/>
            <a:cxnLst/>
            <a:rect l="l" t="t" r="r" b="b"/>
            <a:pathLst>
              <a:path w="1804198" h="729677">
                <a:moveTo>
                  <a:pt x="0" y="0"/>
                </a:moveTo>
                <a:lnTo>
                  <a:pt x="1804198" y="0"/>
                </a:lnTo>
                <a:lnTo>
                  <a:pt x="1804198" y="729677"/>
                </a:lnTo>
                <a:lnTo>
                  <a:pt x="0" y="7296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16078" r="-716078" b="-1219794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249954">
            <a:off x="9159289" y="2086667"/>
            <a:ext cx="2032570" cy="708113"/>
          </a:xfrm>
          <a:custGeom>
            <a:avLst/>
            <a:gdLst/>
            <a:ahLst/>
            <a:cxnLst/>
            <a:rect l="l" t="t" r="r" b="b"/>
            <a:pathLst>
              <a:path w="2032570" h="708113">
                <a:moveTo>
                  <a:pt x="0" y="0"/>
                </a:moveTo>
                <a:lnTo>
                  <a:pt x="2032569" y="0"/>
                </a:lnTo>
                <a:lnTo>
                  <a:pt x="2032569" y="708113"/>
                </a:lnTo>
                <a:lnTo>
                  <a:pt x="0" y="7081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249954">
            <a:off x="12914165" y="674644"/>
            <a:ext cx="2032570" cy="708113"/>
          </a:xfrm>
          <a:custGeom>
            <a:avLst/>
            <a:gdLst/>
            <a:ahLst/>
            <a:cxnLst/>
            <a:rect l="l" t="t" r="r" b="b"/>
            <a:pathLst>
              <a:path w="2032570" h="708113">
                <a:moveTo>
                  <a:pt x="0" y="0"/>
                </a:moveTo>
                <a:lnTo>
                  <a:pt x="2032569" y="0"/>
                </a:lnTo>
                <a:lnTo>
                  <a:pt x="2032569" y="708112"/>
                </a:lnTo>
                <a:lnTo>
                  <a:pt x="0" y="7081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375263">
            <a:off x="1237691" y="4174714"/>
            <a:ext cx="4580483" cy="4497424"/>
          </a:xfrm>
          <a:custGeom>
            <a:avLst/>
            <a:gdLst/>
            <a:ahLst/>
            <a:cxnLst/>
            <a:rect l="l" t="t" r="r" b="b"/>
            <a:pathLst>
              <a:path w="4580483" h="4497424">
                <a:moveTo>
                  <a:pt x="0" y="0"/>
                </a:moveTo>
                <a:lnTo>
                  <a:pt x="4580482" y="0"/>
                </a:lnTo>
                <a:lnTo>
                  <a:pt x="4580482" y="4497425"/>
                </a:lnTo>
                <a:lnTo>
                  <a:pt x="0" y="44974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3579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 rot="-915741">
            <a:off x="4835302" y="2262151"/>
            <a:ext cx="3903252" cy="5204336"/>
          </a:xfrm>
          <a:custGeom>
            <a:avLst/>
            <a:gdLst/>
            <a:ahLst/>
            <a:cxnLst/>
            <a:rect l="l" t="t" r="r" b="b"/>
            <a:pathLst>
              <a:path w="3903252" h="5204336">
                <a:moveTo>
                  <a:pt x="0" y="0"/>
                </a:moveTo>
                <a:lnTo>
                  <a:pt x="3903252" y="0"/>
                </a:lnTo>
                <a:lnTo>
                  <a:pt x="3903252" y="5204336"/>
                </a:lnTo>
                <a:lnTo>
                  <a:pt x="0" y="520433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3148469" y="2013774"/>
            <a:ext cx="4459327" cy="6589747"/>
          </a:xfrm>
          <a:custGeom>
            <a:avLst/>
            <a:gdLst/>
            <a:ahLst/>
            <a:cxnLst/>
            <a:rect l="l" t="t" r="r" b="b"/>
            <a:pathLst>
              <a:path w="4459327" h="6589747">
                <a:moveTo>
                  <a:pt x="0" y="0"/>
                </a:moveTo>
                <a:lnTo>
                  <a:pt x="4459327" y="0"/>
                </a:lnTo>
                <a:lnTo>
                  <a:pt x="4459327" y="6589747"/>
                </a:lnTo>
                <a:lnTo>
                  <a:pt x="0" y="658974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8119" r="-54550" b="-73841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 rot="2450280">
            <a:off x="16357201" y="1846298"/>
            <a:ext cx="1804198" cy="726179"/>
          </a:xfrm>
          <a:custGeom>
            <a:avLst/>
            <a:gdLst/>
            <a:ahLst/>
            <a:cxnLst/>
            <a:rect l="l" t="t" r="r" b="b"/>
            <a:pathLst>
              <a:path w="1804198" h="726179">
                <a:moveTo>
                  <a:pt x="0" y="0"/>
                </a:moveTo>
                <a:lnTo>
                  <a:pt x="1804198" y="0"/>
                </a:lnTo>
                <a:lnTo>
                  <a:pt x="1804198" y="726180"/>
                </a:lnTo>
                <a:lnTo>
                  <a:pt x="0" y="7261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8335" r="-28335" b="-3560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8685783" y="1344786"/>
            <a:ext cx="4638451" cy="6184601"/>
          </a:xfrm>
          <a:custGeom>
            <a:avLst/>
            <a:gdLst/>
            <a:ahLst/>
            <a:cxnLst/>
            <a:rect l="l" t="t" r="r" b="b"/>
            <a:pathLst>
              <a:path w="4638451" h="6184601">
                <a:moveTo>
                  <a:pt x="0" y="0"/>
                </a:moveTo>
                <a:lnTo>
                  <a:pt x="4638451" y="0"/>
                </a:lnTo>
                <a:lnTo>
                  <a:pt x="4638451" y="6184601"/>
                </a:lnTo>
                <a:lnTo>
                  <a:pt x="0" y="618460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 rot="-214971">
            <a:off x="8578085" y="5998104"/>
            <a:ext cx="3607708" cy="3677353"/>
          </a:xfrm>
          <a:custGeom>
            <a:avLst/>
            <a:gdLst/>
            <a:ahLst/>
            <a:cxnLst/>
            <a:rect l="l" t="t" r="r" b="b"/>
            <a:pathLst>
              <a:path w="3607708" h="3677353">
                <a:moveTo>
                  <a:pt x="0" y="0"/>
                </a:moveTo>
                <a:lnTo>
                  <a:pt x="3607708" y="0"/>
                </a:lnTo>
                <a:lnTo>
                  <a:pt x="3607708" y="3677354"/>
                </a:lnTo>
                <a:lnTo>
                  <a:pt x="0" y="367735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b="-30808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 rot="2450280">
            <a:off x="12172978" y="380038"/>
            <a:ext cx="1804198" cy="726179"/>
          </a:xfrm>
          <a:custGeom>
            <a:avLst/>
            <a:gdLst/>
            <a:ahLst/>
            <a:cxnLst/>
            <a:rect l="l" t="t" r="r" b="b"/>
            <a:pathLst>
              <a:path w="1804198" h="726179">
                <a:moveTo>
                  <a:pt x="0" y="0"/>
                </a:moveTo>
                <a:lnTo>
                  <a:pt x="1804198" y="0"/>
                </a:lnTo>
                <a:lnTo>
                  <a:pt x="1804198" y="726179"/>
                </a:lnTo>
                <a:lnTo>
                  <a:pt x="0" y="7261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8335" r="-28335" b="-3560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 rot="2450280">
            <a:off x="7629450" y="2710901"/>
            <a:ext cx="1804198" cy="726179"/>
          </a:xfrm>
          <a:custGeom>
            <a:avLst/>
            <a:gdLst/>
            <a:ahLst/>
            <a:cxnLst/>
            <a:rect l="l" t="t" r="r" b="b"/>
            <a:pathLst>
              <a:path w="1804198" h="726179">
                <a:moveTo>
                  <a:pt x="0" y="0"/>
                </a:moveTo>
                <a:lnTo>
                  <a:pt x="1804198" y="0"/>
                </a:lnTo>
                <a:lnTo>
                  <a:pt x="1804198" y="726179"/>
                </a:lnTo>
                <a:lnTo>
                  <a:pt x="0" y="7261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8335" r="-28335" b="-3560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Freeform 17"/>
          <p:cNvSpPr/>
          <p:nvPr/>
        </p:nvSpPr>
        <p:spPr>
          <a:xfrm rot="-3039143">
            <a:off x="4384698" y="4278991"/>
            <a:ext cx="1804198" cy="726179"/>
          </a:xfrm>
          <a:custGeom>
            <a:avLst/>
            <a:gdLst/>
            <a:ahLst/>
            <a:cxnLst/>
            <a:rect l="l" t="t" r="r" b="b"/>
            <a:pathLst>
              <a:path w="1804198" h="726179">
                <a:moveTo>
                  <a:pt x="0" y="0"/>
                </a:moveTo>
                <a:lnTo>
                  <a:pt x="1804198" y="0"/>
                </a:lnTo>
                <a:lnTo>
                  <a:pt x="1804198" y="726179"/>
                </a:lnTo>
                <a:lnTo>
                  <a:pt x="0" y="7261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8335" r="-28335" b="-3560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Freeform 18"/>
          <p:cNvSpPr/>
          <p:nvPr/>
        </p:nvSpPr>
        <p:spPr>
          <a:xfrm rot="-7398594">
            <a:off x="979335" y="7336859"/>
            <a:ext cx="1804198" cy="726179"/>
          </a:xfrm>
          <a:custGeom>
            <a:avLst/>
            <a:gdLst/>
            <a:ahLst/>
            <a:cxnLst/>
            <a:rect l="l" t="t" r="r" b="b"/>
            <a:pathLst>
              <a:path w="1804198" h="726179">
                <a:moveTo>
                  <a:pt x="0" y="0"/>
                </a:moveTo>
                <a:lnTo>
                  <a:pt x="1804198" y="0"/>
                </a:lnTo>
                <a:lnTo>
                  <a:pt x="1804198" y="726179"/>
                </a:lnTo>
                <a:lnTo>
                  <a:pt x="0" y="7261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8335" r="-28335" b="-3560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9" name="Freeform 19"/>
          <p:cNvSpPr/>
          <p:nvPr/>
        </p:nvSpPr>
        <p:spPr>
          <a:xfrm rot="-7398594">
            <a:off x="11253052" y="6160096"/>
            <a:ext cx="1804198" cy="726179"/>
          </a:xfrm>
          <a:custGeom>
            <a:avLst/>
            <a:gdLst/>
            <a:ahLst/>
            <a:cxnLst/>
            <a:rect l="l" t="t" r="r" b="b"/>
            <a:pathLst>
              <a:path w="1804198" h="726179">
                <a:moveTo>
                  <a:pt x="0" y="0"/>
                </a:moveTo>
                <a:lnTo>
                  <a:pt x="1804198" y="0"/>
                </a:lnTo>
                <a:lnTo>
                  <a:pt x="1804198" y="726179"/>
                </a:lnTo>
                <a:lnTo>
                  <a:pt x="0" y="7261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8335" r="-28335" b="-3560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0" name="Freeform 20"/>
          <p:cNvSpPr/>
          <p:nvPr/>
        </p:nvSpPr>
        <p:spPr>
          <a:xfrm rot="-8713178">
            <a:off x="7945195" y="8895210"/>
            <a:ext cx="1804198" cy="726179"/>
          </a:xfrm>
          <a:custGeom>
            <a:avLst/>
            <a:gdLst/>
            <a:ahLst/>
            <a:cxnLst/>
            <a:rect l="l" t="t" r="r" b="b"/>
            <a:pathLst>
              <a:path w="1804198" h="726179">
                <a:moveTo>
                  <a:pt x="0" y="0"/>
                </a:moveTo>
                <a:lnTo>
                  <a:pt x="1804198" y="0"/>
                </a:lnTo>
                <a:lnTo>
                  <a:pt x="1804198" y="726180"/>
                </a:lnTo>
                <a:lnTo>
                  <a:pt x="0" y="7261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8335" r="-28335" b="-3560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1" name="Freeform 21"/>
          <p:cNvSpPr/>
          <p:nvPr/>
        </p:nvSpPr>
        <p:spPr>
          <a:xfrm rot="-1799825">
            <a:off x="9126625" y="368893"/>
            <a:ext cx="8095869" cy="8229600"/>
          </a:xfrm>
          <a:custGeom>
            <a:avLst/>
            <a:gdLst/>
            <a:ahLst/>
            <a:cxnLst/>
            <a:rect l="l" t="t" r="r" b="b"/>
            <a:pathLst>
              <a:path w="8095869" h="8229600">
                <a:moveTo>
                  <a:pt x="0" y="0"/>
                </a:moveTo>
                <a:lnTo>
                  <a:pt x="8095869" y="0"/>
                </a:lnTo>
                <a:lnTo>
                  <a:pt x="809586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13000"/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2" name="Freeform 22"/>
          <p:cNvSpPr/>
          <p:nvPr/>
        </p:nvSpPr>
        <p:spPr>
          <a:xfrm>
            <a:off x="273563" y="527280"/>
            <a:ext cx="5966460" cy="8229600"/>
          </a:xfrm>
          <a:custGeom>
            <a:avLst/>
            <a:gdLst/>
            <a:ahLst/>
            <a:cxnLst/>
            <a:rect l="l" t="t" r="r" b="b"/>
            <a:pathLst>
              <a:path w="5966460" h="8229600">
                <a:moveTo>
                  <a:pt x="0" y="0"/>
                </a:moveTo>
                <a:lnTo>
                  <a:pt x="5966460" y="0"/>
                </a:lnTo>
                <a:lnTo>
                  <a:pt x="596646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31999"/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3" name="Freeform 23"/>
          <p:cNvSpPr/>
          <p:nvPr/>
        </p:nvSpPr>
        <p:spPr>
          <a:xfrm rot="1097529">
            <a:off x="6681119" y="7279490"/>
            <a:ext cx="1545078" cy="1781346"/>
          </a:xfrm>
          <a:custGeom>
            <a:avLst/>
            <a:gdLst/>
            <a:ahLst/>
            <a:cxnLst/>
            <a:rect l="l" t="t" r="r" b="b"/>
            <a:pathLst>
              <a:path w="1545078" h="1781346">
                <a:moveTo>
                  <a:pt x="0" y="0"/>
                </a:moveTo>
                <a:lnTo>
                  <a:pt x="1545078" y="0"/>
                </a:lnTo>
                <a:lnTo>
                  <a:pt x="1545078" y="1781346"/>
                </a:lnTo>
                <a:lnTo>
                  <a:pt x="0" y="178134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4" name="Freeform 24"/>
          <p:cNvSpPr/>
          <p:nvPr/>
        </p:nvSpPr>
        <p:spPr>
          <a:xfrm>
            <a:off x="7329457" y="1028700"/>
            <a:ext cx="1389436" cy="1900969"/>
          </a:xfrm>
          <a:custGeom>
            <a:avLst/>
            <a:gdLst/>
            <a:ahLst/>
            <a:cxnLst/>
            <a:rect l="l" t="t" r="r" b="b"/>
            <a:pathLst>
              <a:path w="1389436" h="1900969">
                <a:moveTo>
                  <a:pt x="0" y="0"/>
                </a:moveTo>
                <a:lnTo>
                  <a:pt x="1389436" y="0"/>
                </a:lnTo>
                <a:lnTo>
                  <a:pt x="1389436" y="1900969"/>
                </a:lnTo>
                <a:lnTo>
                  <a:pt x="0" y="190096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5" name="Freeform 25"/>
          <p:cNvSpPr/>
          <p:nvPr/>
        </p:nvSpPr>
        <p:spPr>
          <a:xfrm rot="10726904">
            <a:off x="488837" y="6133471"/>
            <a:ext cx="3686980" cy="4114800"/>
          </a:xfrm>
          <a:custGeom>
            <a:avLst/>
            <a:gdLst/>
            <a:ahLst/>
            <a:cxnLst/>
            <a:rect l="l" t="t" r="r" b="b"/>
            <a:pathLst>
              <a:path w="3686980" h="4114800">
                <a:moveTo>
                  <a:pt x="0" y="0"/>
                </a:moveTo>
                <a:lnTo>
                  <a:pt x="3686980" y="0"/>
                </a:lnTo>
                <a:lnTo>
                  <a:pt x="36869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7" name="TextBox 27"/>
          <p:cNvSpPr txBox="1"/>
          <p:nvPr/>
        </p:nvSpPr>
        <p:spPr>
          <a:xfrm>
            <a:off x="1603760" y="624127"/>
            <a:ext cx="7115133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8"/>
              </a:lnSpc>
            </a:pPr>
            <a:r>
              <a:rPr lang="en-US" sz="3673">
                <a:solidFill>
                  <a:srgbClr val="58482D"/>
                </a:solidFill>
                <a:latin typeface="Archivo Black"/>
                <a:ea typeface="Archivo Black"/>
                <a:cs typeface="Archivo Black"/>
                <a:sym typeface="Archivo Black"/>
              </a:rPr>
              <a:t>LIEPOS MĖNESIO IŠŠŪKIS</a:t>
            </a:r>
          </a:p>
        </p:txBody>
      </p:sp>
      <p:sp>
        <p:nvSpPr>
          <p:cNvPr id="28" name="Freeform 28"/>
          <p:cNvSpPr/>
          <p:nvPr/>
        </p:nvSpPr>
        <p:spPr>
          <a:xfrm>
            <a:off x="48690" y="1009552"/>
            <a:ext cx="7315200" cy="1556143"/>
          </a:xfrm>
          <a:custGeom>
            <a:avLst/>
            <a:gdLst/>
            <a:ahLst/>
            <a:cxnLst/>
            <a:rect l="l" t="t" r="r" b="b"/>
            <a:pathLst>
              <a:path w="7315200" h="1556143">
                <a:moveTo>
                  <a:pt x="0" y="0"/>
                </a:moveTo>
                <a:lnTo>
                  <a:pt x="7315200" y="0"/>
                </a:lnTo>
                <a:lnTo>
                  <a:pt x="7315200" y="1556142"/>
                </a:lnTo>
                <a:lnTo>
                  <a:pt x="0" y="155614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44999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9" name="TextBox 29"/>
          <p:cNvSpPr txBox="1"/>
          <p:nvPr/>
        </p:nvSpPr>
        <p:spPr>
          <a:xfrm>
            <a:off x="12155151" y="8732010"/>
            <a:ext cx="5629238" cy="1052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8"/>
              </a:lnSpc>
            </a:pPr>
            <a:r>
              <a:rPr lang="en-US" sz="3465">
                <a:solidFill>
                  <a:srgbClr val="000000"/>
                </a:solidFill>
                <a:latin typeface="Cardo"/>
                <a:ea typeface="Cardo"/>
                <a:cs typeface="Cardo"/>
                <a:sym typeface="Cardo"/>
              </a:rPr>
              <a:t>Judėk. Judėjimas išjudina ir kūną, ir nuotaiką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702740" y="8735901"/>
            <a:ext cx="6196502" cy="964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1"/>
              </a:lnSpc>
            </a:pPr>
            <a:r>
              <a:rPr lang="en-US" sz="3176">
                <a:solidFill>
                  <a:srgbClr val="000000"/>
                </a:solidFill>
                <a:latin typeface="Cardo"/>
                <a:ea typeface="Cardo"/>
                <a:cs typeface="Cardo"/>
                <a:sym typeface="Cardo"/>
              </a:rPr>
              <a:t>Prie ko jaunas įprasi, tą ir senas atrasi</a:t>
            </a:r>
          </a:p>
        </p:txBody>
      </p:sp>
      <p:sp>
        <p:nvSpPr>
          <p:cNvPr id="31" name="Freeform 31"/>
          <p:cNvSpPr/>
          <p:nvPr/>
        </p:nvSpPr>
        <p:spPr>
          <a:xfrm>
            <a:off x="15217420" y="565764"/>
            <a:ext cx="1563563" cy="1792182"/>
          </a:xfrm>
          <a:custGeom>
            <a:avLst/>
            <a:gdLst/>
            <a:ahLst/>
            <a:cxnLst/>
            <a:rect l="l" t="t" r="r" b="b"/>
            <a:pathLst>
              <a:path w="1563563" h="1792182">
                <a:moveTo>
                  <a:pt x="0" y="0"/>
                </a:moveTo>
                <a:lnTo>
                  <a:pt x="1563563" y="0"/>
                </a:lnTo>
                <a:lnTo>
                  <a:pt x="1563563" y="1792182"/>
                </a:lnTo>
                <a:lnTo>
                  <a:pt x="0" y="17921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8000"/>
            </a:blip>
            <a:stretch>
              <a:fillRect l="-10200" r="-10200" b="-5041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6" name="TextBox 26"/>
          <p:cNvSpPr txBox="1"/>
          <p:nvPr/>
        </p:nvSpPr>
        <p:spPr>
          <a:xfrm>
            <a:off x="1475776" y="1437571"/>
            <a:ext cx="4499183" cy="196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sz="4317" dirty="0">
                <a:solidFill>
                  <a:srgbClr val="58482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Vasar</a:t>
            </a:r>
            <a:r>
              <a:rPr lang="lt-LT" sz="4317" dirty="0">
                <a:solidFill>
                  <a:srgbClr val="58482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ą</a:t>
            </a:r>
            <a:r>
              <a:rPr lang="en-US" sz="4317" dirty="0">
                <a:solidFill>
                  <a:srgbClr val="58482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317" dirty="0" err="1">
                <a:solidFill>
                  <a:srgbClr val="58482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ypač</a:t>
            </a:r>
            <a:r>
              <a:rPr lang="en-US" sz="4317" dirty="0">
                <a:solidFill>
                  <a:srgbClr val="58482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317" dirty="0" err="1">
                <a:solidFill>
                  <a:srgbClr val="58482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svarbu</a:t>
            </a:r>
            <a:r>
              <a:rPr lang="en-US" sz="4317" dirty="0">
                <a:solidFill>
                  <a:srgbClr val="58482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317" dirty="0" err="1">
                <a:solidFill>
                  <a:srgbClr val="58482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nepamiršti</a:t>
            </a:r>
            <a:r>
              <a:rPr lang="en-US" sz="4317" dirty="0">
                <a:solidFill>
                  <a:srgbClr val="58482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317" dirty="0" err="1">
                <a:solidFill>
                  <a:srgbClr val="58482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ir</a:t>
            </a:r>
            <a:r>
              <a:rPr lang="en-US" sz="4317" dirty="0">
                <a:solidFill>
                  <a:srgbClr val="58482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317" dirty="0" err="1">
                <a:solidFill>
                  <a:srgbClr val="58482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judėjimo</a:t>
            </a:r>
            <a:endParaRPr lang="en-US" sz="4317" dirty="0">
              <a:solidFill>
                <a:srgbClr val="58482D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910849" y="421903"/>
            <a:ext cx="8515111" cy="9156010"/>
          </a:xfrm>
          <a:custGeom>
            <a:avLst/>
            <a:gdLst/>
            <a:ahLst/>
            <a:cxnLst/>
            <a:rect l="l" t="t" r="r" b="b"/>
            <a:pathLst>
              <a:path w="8515111" h="9156010">
                <a:moveTo>
                  <a:pt x="0" y="0"/>
                </a:moveTo>
                <a:lnTo>
                  <a:pt x="8515111" y="0"/>
                </a:lnTo>
                <a:lnTo>
                  <a:pt x="8515111" y="9156011"/>
                </a:lnTo>
                <a:lnTo>
                  <a:pt x="0" y="91560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8000"/>
            </a:blip>
            <a:stretch>
              <a:fillRect l="-10200" r="-10200" b="-1197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-748974">
            <a:off x="921945" y="2086614"/>
            <a:ext cx="3375750" cy="5242138"/>
          </a:xfrm>
          <a:custGeom>
            <a:avLst/>
            <a:gdLst/>
            <a:ahLst/>
            <a:cxnLst/>
            <a:rect l="l" t="t" r="r" b="b"/>
            <a:pathLst>
              <a:path w="3375750" h="5242138">
                <a:moveTo>
                  <a:pt x="0" y="0"/>
                </a:moveTo>
                <a:lnTo>
                  <a:pt x="3375750" y="0"/>
                </a:lnTo>
                <a:lnTo>
                  <a:pt x="3375750" y="5242138"/>
                </a:lnTo>
                <a:lnTo>
                  <a:pt x="0" y="52421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1023" r="-18029" b="-19394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982611">
            <a:off x="5244305" y="6997925"/>
            <a:ext cx="3479724" cy="3479724"/>
          </a:xfrm>
          <a:custGeom>
            <a:avLst/>
            <a:gdLst/>
            <a:ahLst/>
            <a:cxnLst/>
            <a:rect l="l" t="t" r="r" b="b"/>
            <a:pathLst>
              <a:path w="3479724" h="3479724">
                <a:moveTo>
                  <a:pt x="0" y="0"/>
                </a:moveTo>
                <a:lnTo>
                  <a:pt x="3479724" y="0"/>
                </a:lnTo>
                <a:lnTo>
                  <a:pt x="3479724" y="3479724"/>
                </a:lnTo>
                <a:lnTo>
                  <a:pt x="0" y="34797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-1149970">
            <a:off x="3253662" y="1801441"/>
            <a:ext cx="6428492" cy="1982933"/>
          </a:xfrm>
          <a:custGeom>
            <a:avLst/>
            <a:gdLst/>
            <a:ahLst/>
            <a:cxnLst/>
            <a:rect l="l" t="t" r="r" b="b"/>
            <a:pathLst>
              <a:path w="6428492" h="1982933">
                <a:moveTo>
                  <a:pt x="0" y="0"/>
                </a:moveTo>
                <a:lnTo>
                  <a:pt x="6428492" y="0"/>
                </a:lnTo>
                <a:lnTo>
                  <a:pt x="6428492" y="1982932"/>
                </a:lnTo>
                <a:lnTo>
                  <a:pt x="0" y="198293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98200" r="-4028" b="-139051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5714888" y="3028787"/>
            <a:ext cx="4278099" cy="4278099"/>
          </a:xfrm>
          <a:custGeom>
            <a:avLst/>
            <a:gdLst/>
            <a:ahLst/>
            <a:cxnLst/>
            <a:rect l="l" t="t" r="r" b="b"/>
            <a:pathLst>
              <a:path w="4278099" h="4278099">
                <a:moveTo>
                  <a:pt x="0" y="0"/>
                </a:moveTo>
                <a:lnTo>
                  <a:pt x="4278098" y="0"/>
                </a:lnTo>
                <a:lnTo>
                  <a:pt x="4278098" y="4278099"/>
                </a:lnTo>
                <a:lnTo>
                  <a:pt x="0" y="42780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1633541" y="1605085"/>
            <a:ext cx="4717887" cy="3538415"/>
          </a:xfrm>
          <a:custGeom>
            <a:avLst/>
            <a:gdLst/>
            <a:ahLst/>
            <a:cxnLst/>
            <a:rect l="l" t="t" r="r" b="b"/>
            <a:pathLst>
              <a:path w="4717887" h="3538415">
                <a:moveTo>
                  <a:pt x="0" y="0"/>
                </a:moveTo>
                <a:lnTo>
                  <a:pt x="4717887" y="0"/>
                </a:lnTo>
                <a:lnTo>
                  <a:pt x="4717887" y="3538415"/>
                </a:lnTo>
                <a:lnTo>
                  <a:pt x="0" y="353841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2654632" y="5299033"/>
            <a:ext cx="2796734" cy="3708913"/>
          </a:xfrm>
          <a:custGeom>
            <a:avLst/>
            <a:gdLst/>
            <a:ahLst/>
            <a:cxnLst/>
            <a:rect l="l" t="t" r="r" b="b"/>
            <a:pathLst>
              <a:path w="2796734" h="3708913">
                <a:moveTo>
                  <a:pt x="0" y="0"/>
                </a:moveTo>
                <a:lnTo>
                  <a:pt x="2796734" y="0"/>
                </a:lnTo>
                <a:lnTo>
                  <a:pt x="2796734" y="3708912"/>
                </a:lnTo>
                <a:lnTo>
                  <a:pt x="0" y="370891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b="-541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 rot="-609579">
            <a:off x="13016307" y="5494527"/>
            <a:ext cx="4393882" cy="4655053"/>
          </a:xfrm>
          <a:custGeom>
            <a:avLst/>
            <a:gdLst/>
            <a:ahLst/>
            <a:cxnLst/>
            <a:rect l="l" t="t" r="r" b="b"/>
            <a:pathLst>
              <a:path w="4393882" h="4655053">
                <a:moveTo>
                  <a:pt x="0" y="0"/>
                </a:moveTo>
                <a:lnTo>
                  <a:pt x="4393882" y="0"/>
                </a:lnTo>
                <a:lnTo>
                  <a:pt x="4393882" y="4655052"/>
                </a:lnTo>
                <a:lnTo>
                  <a:pt x="0" y="46550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2585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9780564" y="4042316"/>
            <a:ext cx="3207935" cy="4277247"/>
          </a:xfrm>
          <a:custGeom>
            <a:avLst/>
            <a:gdLst/>
            <a:ahLst/>
            <a:cxnLst/>
            <a:rect l="l" t="t" r="r" b="b"/>
            <a:pathLst>
              <a:path w="3207935" h="4277247">
                <a:moveTo>
                  <a:pt x="0" y="0"/>
                </a:moveTo>
                <a:lnTo>
                  <a:pt x="3207935" y="0"/>
                </a:lnTo>
                <a:lnTo>
                  <a:pt x="3207935" y="4277247"/>
                </a:lnTo>
                <a:lnTo>
                  <a:pt x="0" y="427724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TextBox 12"/>
          <p:cNvSpPr txBox="1"/>
          <p:nvPr/>
        </p:nvSpPr>
        <p:spPr>
          <a:xfrm>
            <a:off x="9829497" y="611649"/>
            <a:ext cx="6723494" cy="709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53"/>
              </a:lnSpc>
            </a:pPr>
            <a:r>
              <a:rPr lang="en-US" sz="4627">
                <a:solidFill>
                  <a:srgbClr val="58482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Mitybos sezoniškumas</a:t>
            </a:r>
          </a:p>
        </p:txBody>
      </p:sp>
      <p:sp>
        <p:nvSpPr>
          <p:cNvPr id="13" name="TextBox 13"/>
          <p:cNvSpPr txBox="1"/>
          <p:nvPr/>
        </p:nvSpPr>
        <p:spPr>
          <a:xfrm rot="-396223">
            <a:off x="152636" y="635863"/>
            <a:ext cx="4019714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0"/>
              </a:lnSpc>
            </a:pPr>
            <a:r>
              <a:rPr lang="lt-LT" sz="2766" dirty="0">
                <a:solidFill>
                  <a:srgbClr val="58482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</a:t>
            </a:r>
            <a:r>
              <a:rPr lang="en-US" sz="2766" dirty="0" err="1">
                <a:solidFill>
                  <a:srgbClr val="58482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rie</a:t>
            </a:r>
            <a:r>
              <a:rPr lang="en-US" sz="2766" dirty="0">
                <a:solidFill>
                  <a:srgbClr val="58482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2766" dirty="0" err="1">
                <a:solidFill>
                  <a:srgbClr val="58482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sveikos</a:t>
            </a:r>
            <a:r>
              <a:rPr lang="en-US" sz="2766" dirty="0">
                <a:solidFill>
                  <a:srgbClr val="58482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2766" dirty="0" err="1">
                <a:solidFill>
                  <a:srgbClr val="58482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vasaros</a:t>
            </a:r>
            <a:r>
              <a:rPr lang="en-US" sz="2766" dirty="0">
                <a:solidFill>
                  <a:srgbClr val="58482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2766" dirty="0" err="1">
                <a:solidFill>
                  <a:srgbClr val="58482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prisideda</a:t>
            </a:r>
            <a:r>
              <a:rPr lang="en-US" sz="2766" dirty="0">
                <a:solidFill>
                  <a:srgbClr val="58482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2766" dirty="0" err="1">
                <a:solidFill>
                  <a:srgbClr val="58482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ir</a:t>
            </a:r>
            <a:r>
              <a:rPr lang="en-US" sz="2766" dirty="0">
                <a:solidFill>
                  <a:srgbClr val="58482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lt-LT" sz="2766" dirty="0">
                <a:solidFill>
                  <a:srgbClr val="58482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sveikas </a:t>
            </a:r>
            <a:r>
              <a:rPr lang="en-US" sz="2766" dirty="0" err="1">
                <a:solidFill>
                  <a:srgbClr val="58482D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maistas</a:t>
            </a:r>
            <a:endParaRPr lang="en-US" sz="2766" dirty="0">
              <a:solidFill>
                <a:srgbClr val="58482D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4" name="Freeform 14"/>
          <p:cNvSpPr/>
          <p:nvPr/>
        </p:nvSpPr>
        <p:spPr>
          <a:xfrm rot="-8713178">
            <a:off x="15259202" y="1420654"/>
            <a:ext cx="1804198" cy="726179"/>
          </a:xfrm>
          <a:custGeom>
            <a:avLst/>
            <a:gdLst/>
            <a:ahLst/>
            <a:cxnLst/>
            <a:rect l="l" t="t" r="r" b="b"/>
            <a:pathLst>
              <a:path w="1804198" h="726179">
                <a:moveTo>
                  <a:pt x="0" y="0"/>
                </a:moveTo>
                <a:lnTo>
                  <a:pt x="1804198" y="0"/>
                </a:lnTo>
                <a:lnTo>
                  <a:pt x="1804198" y="726179"/>
                </a:lnTo>
                <a:lnTo>
                  <a:pt x="0" y="72617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8335" r="-28335" b="-3560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 rot="-8713178">
            <a:off x="9330033" y="3824011"/>
            <a:ext cx="1804198" cy="726179"/>
          </a:xfrm>
          <a:custGeom>
            <a:avLst/>
            <a:gdLst/>
            <a:ahLst/>
            <a:cxnLst/>
            <a:rect l="l" t="t" r="r" b="b"/>
            <a:pathLst>
              <a:path w="1804198" h="726179">
                <a:moveTo>
                  <a:pt x="0" y="0"/>
                </a:moveTo>
                <a:lnTo>
                  <a:pt x="1804198" y="0"/>
                </a:lnTo>
                <a:lnTo>
                  <a:pt x="1804198" y="726179"/>
                </a:lnTo>
                <a:lnTo>
                  <a:pt x="0" y="72617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8335" r="-28335" b="-3560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 rot="-8713178">
            <a:off x="4549267" y="5005042"/>
            <a:ext cx="1804198" cy="726179"/>
          </a:xfrm>
          <a:custGeom>
            <a:avLst/>
            <a:gdLst/>
            <a:ahLst/>
            <a:cxnLst/>
            <a:rect l="l" t="t" r="r" b="b"/>
            <a:pathLst>
              <a:path w="1804198" h="726179">
                <a:moveTo>
                  <a:pt x="0" y="0"/>
                </a:moveTo>
                <a:lnTo>
                  <a:pt x="1804198" y="0"/>
                </a:lnTo>
                <a:lnTo>
                  <a:pt x="1804198" y="726179"/>
                </a:lnTo>
                <a:lnTo>
                  <a:pt x="0" y="72617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8335" r="-28335" b="-3560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Freeform 17"/>
          <p:cNvSpPr/>
          <p:nvPr/>
        </p:nvSpPr>
        <p:spPr>
          <a:xfrm rot="-8713178">
            <a:off x="12404061" y="5593218"/>
            <a:ext cx="1804198" cy="726179"/>
          </a:xfrm>
          <a:custGeom>
            <a:avLst/>
            <a:gdLst/>
            <a:ahLst/>
            <a:cxnLst/>
            <a:rect l="l" t="t" r="r" b="b"/>
            <a:pathLst>
              <a:path w="1804198" h="726179">
                <a:moveTo>
                  <a:pt x="0" y="0"/>
                </a:moveTo>
                <a:lnTo>
                  <a:pt x="1804198" y="0"/>
                </a:lnTo>
                <a:lnTo>
                  <a:pt x="1804198" y="726180"/>
                </a:lnTo>
                <a:lnTo>
                  <a:pt x="0" y="72618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8335" r="-28335" b="-3560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Freeform 18"/>
          <p:cNvSpPr/>
          <p:nvPr/>
        </p:nvSpPr>
        <p:spPr>
          <a:xfrm rot="-3103367">
            <a:off x="16357201" y="8895210"/>
            <a:ext cx="1804198" cy="726179"/>
          </a:xfrm>
          <a:custGeom>
            <a:avLst/>
            <a:gdLst/>
            <a:ahLst/>
            <a:cxnLst/>
            <a:rect l="l" t="t" r="r" b="b"/>
            <a:pathLst>
              <a:path w="1804198" h="726179">
                <a:moveTo>
                  <a:pt x="0" y="0"/>
                </a:moveTo>
                <a:lnTo>
                  <a:pt x="1804198" y="0"/>
                </a:lnTo>
                <a:lnTo>
                  <a:pt x="1804198" y="726180"/>
                </a:lnTo>
                <a:lnTo>
                  <a:pt x="0" y="72618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8335" r="-28335" b="-3560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9" name="Freeform 19"/>
          <p:cNvSpPr/>
          <p:nvPr/>
        </p:nvSpPr>
        <p:spPr>
          <a:xfrm rot="-3103367">
            <a:off x="15142439" y="4935699"/>
            <a:ext cx="1804198" cy="128418"/>
          </a:xfrm>
          <a:custGeom>
            <a:avLst/>
            <a:gdLst/>
            <a:ahLst/>
            <a:cxnLst/>
            <a:rect l="l" t="t" r="r" b="b"/>
            <a:pathLst>
              <a:path w="1804198" h="128418">
                <a:moveTo>
                  <a:pt x="0" y="0"/>
                </a:moveTo>
                <a:lnTo>
                  <a:pt x="1804198" y="0"/>
                </a:lnTo>
                <a:lnTo>
                  <a:pt x="1804198" y="128418"/>
                </a:lnTo>
                <a:lnTo>
                  <a:pt x="0" y="12841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8335" r="-28335" b="-666821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0" name="Freeform 20"/>
          <p:cNvSpPr/>
          <p:nvPr/>
        </p:nvSpPr>
        <p:spPr>
          <a:xfrm rot="1139983">
            <a:off x="2951073" y="1878995"/>
            <a:ext cx="1804198" cy="726179"/>
          </a:xfrm>
          <a:custGeom>
            <a:avLst/>
            <a:gdLst/>
            <a:ahLst/>
            <a:cxnLst/>
            <a:rect l="l" t="t" r="r" b="b"/>
            <a:pathLst>
              <a:path w="1804198" h="726179">
                <a:moveTo>
                  <a:pt x="0" y="0"/>
                </a:moveTo>
                <a:lnTo>
                  <a:pt x="1804198" y="0"/>
                </a:lnTo>
                <a:lnTo>
                  <a:pt x="1804198" y="726179"/>
                </a:lnTo>
                <a:lnTo>
                  <a:pt x="0" y="72617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8335" r="-28335" b="-3560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1" name="Freeform 21"/>
          <p:cNvSpPr/>
          <p:nvPr/>
        </p:nvSpPr>
        <p:spPr>
          <a:xfrm rot="1139983">
            <a:off x="1008750" y="7043025"/>
            <a:ext cx="1804198" cy="726179"/>
          </a:xfrm>
          <a:custGeom>
            <a:avLst/>
            <a:gdLst/>
            <a:ahLst/>
            <a:cxnLst/>
            <a:rect l="l" t="t" r="r" b="b"/>
            <a:pathLst>
              <a:path w="1804198" h="726179">
                <a:moveTo>
                  <a:pt x="0" y="0"/>
                </a:moveTo>
                <a:lnTo>
                  <a:pt x="1804198" y="0"/>
                </a:lnTo>
                <a:lnTo>
                  <a:pt x="1804198" y="726180"/>
                </a:lnTo>
                <a:lnTo>
                  <a:pt x="0" y="72618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8335" r="-28335" b="-3560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2" name="Freeform 22"/>
          <p:cNvSpPr/>
          <p:nvPr/>
        </p:nvSpPr>
        <p:spPr>
          <a:xfrm rot="-958964">
            <a:off x="5114864" y="7003471"/>
            <a:ext cx="1804198" cy="726179"/>
          </a:xfrm>
          <a:custGeom>
            <a:avLst/>
            <a:gdLst/>
            <a:ahLst/>
            <a:cxnLst/>
            <a:rect l="l" t="t" r="r" b="b"/>
            <a:pathLst>
              <a:path w="1804198" h="726179">
                <a:moveTo>
                  <a:pt x="0" y="0"/>
                </a:moveTo>
                <a:lnTo>
                  <a:pt x="1804198" y="0"/>
                </a:lnTo>
                <a:lnTo>
                  <a:pt x="1804198" y="726180"/>
                </a:lnTo>
                <a:lnTo>
                  <a:pt x="0" y="72618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8335" r="-28335" b="-3560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3" name="Freeform 23"/>
          <p:cNvSpPr/>
          <p:nvPr/>
        </p:nvSpPr>
        <p:spPr>
          <a:xfrm>
            <a:off x="8373359" y="1385517"/>
            <a:ext cx="3239255" cy="2656799"/>
          </a:xfrm>
          <a:custGeom>
            <a:avLst/>
            <a:gdLst/>
            <a:ahLst/>
            <a:cxnLst/>
            <a:rect l="l" t="t" r="r" b="b"/>
            <a:pathLst>
              <a:path w="3239255" h="2656799">
                <a:moveTo>
                  <a:pt x="0" y="0"/>
                </a:moveTo>
                <a:lnTo>
                  <a:pt x="3239255" y="0"/>
                </a:lnTo>
                <a:lnTo>
                  <a:pt x="3239255" y="2656799"/>
                </a:lnTo>
                <a:lnTo>
                  <a:pt x="0" y="265679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b="-8206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4" name="Freeform 24"/>
          <p:cNvSpPr/>
          <p:nvPr/>
        </p:nvSpPr>
        <p:spPr>
          <a:xfrm>
            <a:off x="871198" y="6952547"/>
            <a:ext cx="2235121" cy="2022918"/>
          </a:xfrm>
          <a:custGeom>
            <a:avLst/>
            <a:gdLst/>
            <a:ahLst/>
            <a:cxnLst/>
            <a:rect l="l" t="t" r="r" b="b"/>
            <a:pathLst>
              <a:path w="2235121" h="2022918">
                <a:moveTo>
                  <a:pt x="0" y="0"/>
                </a:moveTo>
                <a:lnTo>
                  <a:pt x="2235121" y="0"/>
                </a:lnTo>
                <a:lnTo>
                  <a:pt x="2235121" y="2022918"/>
                </a:lnTo>
                <a:lnTo>
                  <a:pt x="0" y="202291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5" name="Freeform 25"/>
          <p:cNvSpPr/>
          <p:nvPr/>
        </p:nvSpPr>
        <p:spPr>
          <a:xfrm>
            <a:off x="3583968" y="3798626"/>
            <a:ext cx="2230563" cy="1569505"/>
          </a:xfrm>
          <a:custGeom>
            <a:avLst/>
            <a:gdLst/>
            <a:ahLst/>
            <a:cxnLst/>
            <a:rect l="l" t="t" r="r" b="b"/>
            <a:pathLst>
              <a:path w="2230563" h="1569505">
                <a:moveTo>
                  <a:pt x="0" y="0"/>
                </a:moveTo>
                <a:lnTo>
                  <a:pt x="2230563" y="0"/>
                </a:lnTo>
                <a:lnTo>
                  <a:pt x="2230563" y="1569506"/>
                </a:lnTo>
                <a:lnTo>
                  <a:pt x="0" y="156950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6" name="Freeform 26"/>
          <p:cNvSpPr/>
          <p:nvPr/>
        </p:nvSpPr>
        <p:spPr>
          <a:xfrm>
            <a:off x="4824334" y="458764"/>
            <a:ext cx="2322129" cy="1600158"/>
          </a:xfrm>
          <a:custGeom>
            <a:avLst/>
            <a:gdLst/>
            <a:ahLst/>
            <a:cxnLst/>
            <a:rect l="l" t="t" r="r" b="b"/>
            <a:pathLst>
              <a:path w="2322129" h="1600158">
                <a:moveTo>
                  <a:pt x="0" y="0"/>
                </a:moveTo>
                <a:lnTo>
                  <a:pt x="2322128" y="0"/>
                </a:lnTo>
                <a:lnTo>
                  <a:pt x="2322128" y="1600158"/>
                </a:lnTo>
                <a:lnTo>
                  <a:pt x="0" y="160015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7" name="Freeform 27"/>
          <p:cNvSpPr/>
          <p:nvPr/>
        </p:nvSpPr>
        <p:spPr>
          <a:xfrm>
            <a:off x="9064103" y="8325210"/>
            <a:ext cx="4578518" cy="1325200"/>
          </a:xfrm>
          <a:custGeom>
            <a:avLst/>
            <a:gdLst/>
            <a:ahLst/>
            <a:cxnLst/>
            <a:rect l="l" t="t" r="r" b="b"/>
            <a:pathLst>
              <a:path w="4578518" h="1325200">
                <a:moveTo>
                  <a:pt x="0" y="0"/>
                </a:moveTo>
                <a:lnTo>
                  <a:pt x="4578518" y="0"/>
                </a:lnTo>
                <a:lnTo>
                  <a:pt x="4578518" y="1325200"/>
                </a:lnTo>
                <a:lnTo>
                  <a:pt x="0" y="13252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2078" t="-21064" b="-2587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8" name="TextBox 28"/>
          <p:cNvSpPr txBox="1"/>
          <p:nvPr/>
        </p:nvSpPr>
        <p:spPr>
          <a:xfrm>
            <a:off x="9284079" y="8428652"/>
            <a:ext cx="3914478" cy="1158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5"/>
              </a:lnSpc>
            </a:pPr>
            <a:r>
              <a:rPr lang="en-US" sz="2554">
                <a:solidFill>
                  <a:srgbClr val="4A79AC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Kad būtume stiprūs, protingi ir augtume, prie to prisideda sveika mityba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39687" y="8998420"/>
            <a:ext cx="2098142" cy="651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6"/>
              </a:lnSpc>
            </a:pPr>
            <a:r>
              <a:rPr lang="en-US" sz="2130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RUGPJŪČIO MĖNESIO IŠŠŪKIS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9" t="-29307" r="-43190" b="-14321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5975285" y="1483108"/>
            <a:ext cx="12754857" cy="1172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18"/>
              </a:lnSpc>
            </a:pPr>
            <a:r>
              <a:rPr lang="en-US" sz="15432">
                <a:solidFill>
                  <a:srgbClr val="6B3A1A"/>
                </a:solidFill>
                <a:latin typeface="Anton"/>
                <a:ea typeface="Anton"/>
                <a:cs typeface="Anton"/>
                <a:sym typeface="Anton"/>
              </a:rPr>
              <a:t>RUDENS</a:t>
            </a:r>
          </a:p>
          <a:p>
            <a:pPr algn="ctr">
              <a:lnSpc>
                <a:spcPts val="18518"/>
              </a:lnSpc>
            </a:pPr>
            <a:r>
              <a:rPr lang="en-US" sz="15432" u="sng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  <a:hlinkClick r:id="rId4" tooltip="https://sveikatavisusmetus.lt/menesio_issukis/pavasario-issukiai/"/>
              </a:rPr>
              <a:t>IŠŠŪKIAI</a:t>
            </a:r>
          </a:p>
          <a:p>
            <a:pPr algn="ctr">
              <a:lnSpc>
                <a:spcPts val="18518"/>
              </a:lnSpc>
            </a:pPr>
            <a:endParaRPr lang="en-US" sz="15432" u="sng">
              <a:solidFill>
                <a:srgbClr val="000000"/>
              </a:solidFill>
              <a:latin typeface="Anton"/>
              <a:ea typeface="Anton"/>
              <a:cs typeface="Anton"/>
              <a:sym typeface="Anton"/>
              <a:hlinkClick r:id="rId4" tooltip="https://sveikatavisusmetus.lt/menesio_issukis/pavasario-issukiai/"/>
            </a:endParaRPr>
          </a:p>
          <a:p>
            <a:pPr algn="ctr">
              <a:lnSpc>
                <a:spcPts val="18518"/>
              </a:lnSpc>
            </a:pPr>
            <a:endParaRPr lang="en-US" sz="15432" u="sng">
              <a:solidFill>
                <a:srgbClr val="000000"/>
              </a:solidFill>
              <a:latin typeface="Anton"/>
              <a:ea typeface="Anton"/>
              <a:cs typeface="Anton"/>
              <a:sym typeface="Anton"/>
              <a:hlinkClick r:id="rId4" tooltip="https://sveikatavisusmetus.lt/menesio_issukis/pavasario-issukiai/"/>
            </a:endParaRPr>
          </a:p>
          <a:p>
            <a:pPr algn="ctr">
              <a:lnSpc>
                <a:spcPts val="18518"/>
              </a:lnSpc>
            </a:pPr>
            <a:endParaRPr lang="en-US" sz="15432" u="sng">
              <a:solidFill>
                <a:srgbClr val="000000"/>
              </a:solidFill>
              <a:latin typeface="Anton"/>
              <a:ea typeface="Anton"/>
              <a:cs typeface="Anton"/>
              <a:sym typeface="Anton"/>
              <a:hlinkClick r:id="rId4" tooltip="https://sveikatavisusmetus.lt/menesio_issukis/pavasario-issukiai/"/>
            </a:endParaRPr>
          </a:p>
        </p:txBody>
      </p:sp>
      <p:sp>
        <p:nvSpPr>
          <p:cNvPr id="4" name="Freeform 4"/>
          <p:cNvSpPr/>
          <p:nvPr/>
        </p:nvSpPr>
        <p:spPr>
          <a:xfrm rot="5699019">
            <a:off x="10318567" y="3241472"/>
            <a:ext cx="15161092" cy="3804056"/>
          </a:xfrm>
          <a:custGeom>
            <a:avLst/>
            <a:gdLst/>
            <a:ahLst/>
            <a:cxnLst/>
            <a:rect l="l" t="t" r="r" b="b"/>
            <a:pathLst>
              <a:path w="15161092" h="3804056">
                <a:moveTo>
                  <a:pt x="0" y="0"/>
                </a:moveTo>
                <a:lnTo>
                  <a:pt x="15161092" y="0"/>
                </a:lnTo>
                <a:lnTo>
                  <a:pt x="15161092" y="3804056"/>
                </a:lnTo>
                <a:lnTo>
                  <a:pt x="0" y="38040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-4412357" y="-563820"/>
            <a:ext cx="8486946" cy="7530236"/>
          </a:xfrm>
          <a:custGeom>
            <a:avLst/>
            <a:gdLst/>
            <a:ahLst/>
            <a:cxnLst/>
            <a:rect l="l" t="t" r="r" b="b"/>
            <a:pathLst>
              <a:path w="8486946" h="7530236">
                <a:moveTo>
                  <a:pt x="0" y="0"/>
                </a:moveTo>
                <a:lnTo>
                  <a:pt x="8486946" y="0"/>
                </a:lnTo>
                <a:lnTo>
                  <a:pt x="8486946" y="7530236"/>
                </a:lnTo>
                <a:lnTo>
                  <a:pt x="0" y="753023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-903879">
            <a:off x="4459652" y="7379550"/>
            <a:ext cx="6757287" cy="5037250"/>
          </a:xfrm>
          <a:custGeom>
            <a:avLst/>
            <a:gdLst/>
            <a:ahLst/>
            <a:cxnLst/>
            <a:rect l="l" t="t" r="r" b="b"/>
            <a:pathLst>
              <a:path w="6757287" h="5037250">
                <a:moveTo>
                  <a:pt x="0" y="0"/>
                </a:moveTo>
                <a:lnTo>
                  <a:pt x="6757287" y="0"/>
                </a:lnTo>
                <a:lnTo>
                  <a:pt x="6757287" y="5037250"/>
                </a:lnTo>
                <a:lnTo>
                  <a:pt x="0" y="50372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TextBox 7"/>
          <p:cNvSpPr txBox="1"/>
          <p:nvPr/>
        </p:nvSpPr>
        <p:spPr>
          <a:xfrm>
            <a:off x="2657454" y="824227"/>
            <a:ext cx="12688289" cy="668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82"/>
              </a:lnSpc>
            </a:pPr>
            <a:r>
              <a:rPr lang="en-US" sz="440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SVEIKATA VISUS METUS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705067" y="6873169"/>
            <a:ext cx="9683021" cy="512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1"/>
              </a:lnSpc>
            </a:pPr>
            <a:r>
              <a:rPr lang="en-US" sz="335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Šilalės Simono Gaudėšiaus gimnazijos 2d klasė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3"/>
            <a:stretch>
              <a:fillRect l="-27985" t="-10721" b="-17264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-10800000">
            <a:off x="6291530" y="6036808"/>
            <a:ext cx="7019241" cy="3310808"/>
          </a:xfrm>
          <a:custGeom>
            <a:avLst/>
            <a:gdLst/>
            <a:ahLst/>
            <a:cxnLst/>
            <a:rect l="l" t="t" r="r" b="b"/>
            <a:pathLst>
              <a:path w="7019241" h="3310808">
                <a:moveTo>
                  <a:pt x="0" y="0"/>
                </a:moveTo>
                <a:lnTo>
                  <a:pt x="7019241" y="0"/>
                </a:lnTo>
                <a:lnTo>
                  <a:pt x="7019241" y="3310807"/>
                </a:lnTo>
                <a:lnTo>
                  <a:pt x="0" y="33108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695" r="-17696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824781">
            <a:off x="10173850" y="707103"/>
            <a:ext cx="1804198" cy="628552"/>
          </a:xfrm>
          <a:custGeom>
            <a:avLst/>
            <a:gdLst/>
            <a:ahLst/>
            <a:cxnLst/>
            <a:rect l="l" t="t" r="r" b="b"/>
            <a:pathLst>
              <a:path w="1804198" h="628552">
                <a:moveTo>
                  <a:pt x="0" y="0"/>
                </a:moveTo>
                <a:lnTo>
                  <a:pt x="1804198" y="0"/>
                </a:lnTo>
                <a:lnTo>
                  <a:pt x="1804198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9824781">
            <a:off x="868768" y="6585676"/>
            <a:ext cx="1804198" cy="628552"/>
          </a:xfrm>
          <a:custGeom>
            <a:avLst/>
            <a:gdLst/>
            <a:ahLst/>
            <a:cxnLst/>
            <a:rect l="l" t="t" r="r" b="b"/>
            <a:pathLst>
              <a:path w="1804198" h="628552">
                <a:moveTo>
                  <a:pt x="0" y="0"/>
                </a:moveTo>
                <a:lnTo>
                  <a:pt x="1804198" y="0"/>
                </a:lnTo>
                <a:lnTo>
                  <a:pt x="1804198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-8808640">
            <a:off x="2708782" y="9108175"/>
            <a:ext cx="1804198" cy="478880"/>
          </a:xfrm>
          <a:custGeom>
            <a:avLst/>
            <a:gdLst/>
            <a:ahLst/>
            <a:cxnLst/>
            <a:rect l="l" t="t" r="r" b="b"/>
            <a:pathLst>
              <a:path w="1804198" h="478880">
                <a:moveTo>
                  <a:pt x="0" y="0"/>
                </a:moveTo>
                <a:lnTo>
                  <a:pt x="1804198" y="0"/>
                </a:lnTo>
                <a:lnTo>
                  <a:pt x="1804198" y="478880"/>
                </a:lnTo>
                <a:lnTo>
                  <a:pt x="0" y="4788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86" t="-110493" r="-30186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-9848740">
            <a:off x="13860410" y="4745814"/>
            <a:ext cx="3085172" cy="697661"/>
          </a:xfrm>
          <a:custGeom>
            <a:avLst/>
            <a:gdLst/>
            <a:ahLst/>
            <a:cxnLst/>
            <a:rect l="l" t="t" r="r" b="b"/>
            <a:pathLst>
              <a:path w="3085172" h="697661">
                <a:moveTo>
                  <a:pt x="0" y="0"/>
                </a:moveTo>
                <a:lnTo>
                  <a:pt x="3085172" y="0"/>
                </a:lnTo>
                <a:lnTo>
                  <a:pt x="3085172" y="697660"/>
                </a:lnTo>
                <a:lnTo>
                  <a:pt x="0" y="6976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8406" b="-1565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10652396">
            <a:off x="6887516" y="1944997"/>
            <a:ext cx="3917187" cy="1426457"/>
          </a:xfrm>
          <a:custGeom>
            <a:avLst/>
            <a:gdLst/>
            <a:ahLst/>
            <a:cxnLst/>
            <a:rect l="l" t="t" r="r" b="b"/>
            <a:pathLst>
              <a:path w="3917187" h="1426457">
                <a:moveTo>
                  <a:pt x="0" y="0"/>
                </a:moveTo>
                <a:lnTo>
                  <a:pt x="3917187" y="0"/>
                </a:lnTo>
                <a:lnTo>
                  <a:pt x="3917187" y="1426458"/>
                </a:lnTo>
                <a:lnTo>
                  <a:pt x="0" y="14264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3050" r="-10430" b="-1813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028700" y="1280177"/>
            <a:ext cx="4300288" cy="5733718"/>
          </a:xfrm>
          <a:custGeom>
            <a:avLst/>
            <a:gdLst/>
            <a:ahLst/>
            <a:cxnLst/>
            <a:rect l="l" t="t" r="r" b="b"/>
            <a:pathLst>
              <a:path w="4300288" h="5733718">
                <a:moveTo>
                  <a:pt x="0" y="0"/>
                </a:moveTo>
                <a:lnTo>
                  <a:pt x="4300288" y="0"/>
                </a:lnTo>
                <a:lnTo>
                  <a:pt x="4300288" y="5733717"/>
                </a:lnTo>
                <a:lnTo>
                  <a:pt x="0" y="57337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TextBox 10"/>
          <p:cNvSpPr txBox="1"/>
          <p:nvPr/>
        </p:nvSpPr>
        <p:spPr>
          <a:xfrm>
            <a:off x="680016" y="249501"/>
            <a:ext cx="5611514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RUGSĖJO MĖNESIO IŠŠŪKIS</a:t>
            </a:r>
          </a:p>
        </p:txBody>
      </p:sp>
      <p:sp>
        <p:nvSpPr>
          <p:cNvPr id="11" name="Freeform 11"/>
          <p:cNvSpPr/>
          <p:nvPr/>
        </p:nvSpPr>
        <p:spPr>
          <a:xfrm>
            <a:off x="979656" y="7930405"/>
            <a:ext cx="2506117" cy="1726943"/>
          </a:xfrm>
          <a:custGeom>
            <a:avLst/>
            <a:gdLst/>
            <a:ahLst/>
            <a:cxnLst/>
            <a:rect l="l" t="t" r="r" b="b"/>
            <a:pathLst>
              <a:path w="2506117" h="1726943">
                <a:moveTo>
                  <a:pt x="0" y="0"/>
                </a:moveTo>
                <a:lnTo>
                  <a:pt x="2506117" y="0"/>
                </a:lnTo>
                <a:lnTo>
                  <a:pt x="2506117" y="1726943"/>
                </a:lnTo>
                <a:lnTo>
                  <a:pt x="0" y="17269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6106952" y="1575582"/>
            <a:ext cx="4663881" cy="3497911"/>
          </a:xfrm>
          <a:custGeom>
            <a:avLst/>
            <a:gdLst/>
            <a:ahLst/>
            <a:cxnLst/>
            <a:rect l="l" t="t" r="r" b="b"/>
            <a:pathLst>
              <a:path w="4663881" h="3497911">
                <a:moveTo>
                  <a:pt x="0" y="0"/>
                </a:moveTo>
                <a:lnTo>
                  <a:pt x="4663881" y="0"/>
                </a:lnTo>
                <a:lnTo>
                  <a:pt x="4663881" y="3497911"/>
                </a:lnTo>
                <a:lnTo>
                  <a:pt x="0" y="349791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11548796" y="1099938"/>
            <a:ext cx="3523950" cy="4822928"/>
          </a:xfrm>
          <a:custGeom>
            <a:avLst/>
            <a:gdLst/>
            <a:ahLst/>
            <a:cxnLst/>
            <a:rect l="l" t="t" r="r" b="b"/>
            <a:pathLst>
              <a:path w="3523950" h="4822928">
                <a:moveTo>
                  <a:pt x="0" y="0"/>
                </a:moveTo>
                <a:lnTo>
                  <a:pt x="3523950" y="0"/>
                </a:lnTo>
                <a:lnTo>
                  <a:pt x="3523950" y="4822927"/>
                </a:lnTo>
                <a:lnTo>
                  <a:pt x="0" y="482292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2644" t="-15958" r="-25804" b="-18996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 rot="6403023">
            <a:off x="13383619" y="4852957"/>
            <a:ext cx="7197159" cy="8229600"/>
          </a:xfrm>
          <a:custGeom>
            <a:avLst/>
            <a:gdLst/>
            <a:ahLst/>
            <a:cxnLst/>
            <a:rect l="l" t="t" r="r" b="b"/>
            <a:pathLst>
              <a:path w="7197159" h="8229600">
                <a:moveTo>
                  <a:pt x="0" y="0"/>
                </a:moveTo>
                <a:lnTo>
                  <a:pt x="7197159" y="0"/>
                </a:lnTo>
                <a:lnTo>
                  <a:pt x="719715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TextBox 15"/>
          <p:cNvSpPr txBox="1"/>
          <p:nvPr/>
        </p:nvSpPr>
        <p:spPr>
          <a:xfrm>
            <a:off x="6858707" y="5903815"/>
            <a:ext cx="6234727" cy="344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56"/>
              </a:lnSpc>
            </a:pPr>
            <a:r>
              <a:rPr lang="en-US" sz="5630">
                <a:solidFill>
                  <a:srgbClr val="000000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Žmonės, kurie turi draugų, gyvena ilgiau, yra laimingi ir atsparūs stresui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141" t="-4024" b="-5117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2450280">
            <a:off x="5292100" y="1979526"/>
            <a:ext cx="1804198" cy="628552"/>
          </a:xfrm>
          <a:custGeom>
            <a:avLst/>
            <a:gdLst/>
            <a:ahLst/>
            <a:cxnLst/>
            <a:rect l="l" t="t" r="r" b="b"/>
            <a:pathLst>
              <a:path w="1804198" h="628552">
                <a:moveTo>
                  <a:pt x="0" y="0"/>
                </a:moveTo>
                <a:lnTo>
                  <a:pt x="1804198" y="0"/>
                </a:lnTo>
                <a:lnTo>
                  <a:pt x="1804198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249954">
            <a:off x="8020859" y="2496273"/>
            <a:ext cx="1804198" cy="628552"/>
          </a:xfrm>
          <a:custGeom>
            <a:avLst/>
            <a:gdLst/>
            <a:ahLst/>
            <a:cxnLst/>
            <a:rect l="l" t="t" r="r" b="b"/>
            <a:pathLst>
              <a:path w="1804198" h="628552">
                <a:moveTo>
                  <a:pt x="0" y="0"/>
                </a:moveTo>
                <a:lnTo>
                  <a:pt x="1804198" y="0"/>
                </a:lnTo>
                <a:lnTo>
                  <a:pt x="1804198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752056">
            <a:off x="11513332" y="480702"/>
            <a:ext cx="2437031" cy="729677"/>
          </a:xfrm>
          <a:custGeom>
            <a:avLst/>
            <a:gdLst/>
            <a:ahLst/>
            <a:cxnLst/>
            <a:rect l="l" t="t" r="r" b="b"/>
            <a:pathLst>
              <a:path w="2437031" h="729677">
                <a:moveTo>
                  <a:pt x="0" y="0"/>
                </a:moveTo>
                <a:lnTo>
                  <a:pt x="2437031" y="0"/>
                </a:lnTo>
                <a:lnTo>
                  <a:pt x="2437031" y="729677"/>
                </a:lnTo>
                <a:lnTo>
                  <a:pt x="0" y="7296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30131" r="-504164" b="-1219794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752056">
            <a:off x="12522236" y="5678853"/>
            <a:ext cx="2048025" cy="631172"/>
          </a:xfrm>
          <a:custGeom>
            <a:avLst/>
            <a:gdLst/>
            <a:ahLst/>
            <a:cxnLst/>
            <a:rect l="l" t="t" r="r" b="b"/>
            <a:pathLst>
              <a:path w="2048025" h="631172">
                <a:moveTo>
                  <a:pt x="0" y="0"/>
                </a:moveTo>
                <a:lnTo>
                  <a:pt x="2048025" y="0"/>
                </a:lnTo>
                <a:lnTo>
                  <a:pt x="2048025" y="631171"/>
                </a:lnTo>
                <a:lnTo>
                  <a:pt x="0" y="6311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9039" r="-800707" b="-142577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752056">
            <a:off x="8810123" y="7172391"/>
            <a:ext cx="2048025" cy="631172"/>
          </a:xfrm>
          <a:custGeom>
            <a:avLst/>
            <a:gdLst/>
            <a:ahLst/>
            <a:cxnLst/>
            <a:rect l="l" t="t" r="r" b="b"/>
            <a:pathLst>
              <a:path w="2048025" h="631172">
                <a:moveTo>
                  <a:pt x="0" y="0"/>
                </a:moveTo>
                <a:lnTo>
                  <a:pt x="2048025" y="0"/>
                </a:lnTo>
                <a:lnTo>
                  <a:pt x="2048025" y="631171"/>
                </a:lnTo>
                <a:lnTo>
                  <a:pt x="0" y="6311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9039" r="-800707" b="-142577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2450280">
            <a:off x="1146280" y="5956936"/>
            <a:ext cx="1804198" cy="564210"/>
          </a:xfrm>
          <a:custGeom>
            <a:avLst/>
            <a:gdLst/>
            <a:ahLst/>
            <a:cxnLst/>
            <a:rect l="l" t="t" r="r" b="b"/>
            <a:pathLst>
              <a:path w="1804198" h="564210">
                <a:moveTo>
                  <a:pt x="0" y="0"/>
                </a:moveTo>
                <a:lnTo>
                  <a:pt x="1804198" y="0"/>
                </a:lnTo>
                <a:lnTo>
                  <a:pt x="1804198" y="564210"/>
                </a:lnTo>
                <a:lnTo>
                  <a:pt x="0" y="5642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140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752056">
            <a:off x="15865324" y="3336187"/>
            <a:ext cx="2048025" cy="631172"/>
          </a:xfrm>
          <a:custGeom>
            <a:avLst/>
            <a:gdLst/>
            <a:ahLst/>
            <a:cxnLst/>
            <a:rect l="l" t="t" r="r" b="b"/>
            <a:pathLst>
              <a:path w="2048025" h="631172">
                <a:moveTo>
                  <a:pt x="0" y="0"/>
                </a:moveTo>
                <a:lnTo>
                  <a:pt x="2048024" y="0"/>
                </a:lnTo>
                <a:lnTo>
                  <a:pt x="2048024" y="631172"/>
                </a:lnTo>
                <a:lnTo>
                  <a:pt x="0" y="6311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9039" r="-800707" b="-142577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1945169" y="5577615"/>
            <a:ext cx="5288526" cy="2426111"/>
          </a:xfrm>
          <a:custGeom>
            <a:avLst/>
            <a:gdLst/>
            <a:ahLst/>
            <a:cxnLst/>
            <a:rect l="l" t="t" r="r" b="b"/>
            <a:pathLst>
              <a:path w="5288526" h="2426111">
                <a:moveTo>
                  <a:pt x="0" y="0"/>
                </a:moveTo>
                <a:lnTo>
                  <a:pt x="5288526" y="0"/>
                </a:lnTo>
                <a:lnTo>
                  <a:pt x="5288526" y="2426112"/>
                </a:lnTo>
                <a:lnTo>
                  <a:pt x="0" y="24261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407943" y="8980212"/>
            <a:ext cx="4324816" cy="920006"/>
          </a:xfrm>
          <a:custGeom>
            <a:avLst/>
            <a:gdLst/>
            <a:ahLst/>
            <a:cxnLst/>
            <a:rect l="l" t="t" r="r" b="b"/>
            <a:pathLst>
              <a:path w="4324816" h="920006">
                <a:moveTo>
                  <a:pt x="0" y="0"/>
                </a:moveTo>
                <a:lnTo>
                  <a:pt x="4324816" y="0"/>
                </a:lnTo>
                <a:lnTo>
                  <a:pt x="4324816" y="920006"/>
                </a:lnTo>
                <a:lnTo>
                  <a:pt x="0" y="9200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 rot="-10373311">
            <a:off x="8456428" y="-983167"/>
            <a:ext cx="4519899" cy="4371975"/>
          </a:xfrm>
          <a:custGeom>
            <a:avLst/>
            <a:gdLst/>
            <a:ahLst/>
            <a:cxnLst/>
            <a:rect l="l" t="t" r="r" b="b"/>
            <a:pathLst>
              <a:path w="4519899" h="4371975">
                <a:moveTo>
                  <a:pt x="0" y="0"/>
                </a:moveTo>
                <a:lnTo>
                  <a:pt x="4519899" y="0"/>
                </a:lnTo>
                <a:lnTo>
                  <a:pt x="4519899" y="4371975"/>
                </a:lnTo>
                <a:lnTo>
                  <a:pt x="0" y="43719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407943" y="1466130"/>
            <a:ext cx="5203571" cy="6938094"/>
          </a:xfrm>
          <a:custGeom>
            <a:avLst/>
            <a:gdLst/>
            <a:ahLst/>
            <a:cxnLst/>
            <a:rect l="l" t="t" r="r" b="b"/>
            <a:pathLst>
              <a:path w="5203571" h="6938094">
                <a:moveTo>
                  <a:pt x="0" y="0"/>
                </a:moveTo>
                <a:lnTo>
                  <a:pt x="5203571" y="0"/>
                </a:lnTo>
                <a:lnTo>
                  <a:pt x="5203571" y="6938094"/>
                </a:lnTo>
                <a:lnTo>
                  <a:pt x="0" y="693809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10661552" y="345995"/>
            <a:ext cx="6572143" cy="4929108"/>
          </a:xfrm>
          <a:custGeom>
            <a:avLst/>
            <a:gdLst/>
            <a:ahLst/>
            <a:cxnLst/>
            <a:rect l="l" t="t" r="r" b="b"/>
            <a:pathLst>
              <a:path w="6572143" h="4929108">
                <a:moveTo>
                  <a:pt x="0" y="0"/>
                </a:moveTo>
                <a:lnTo>
                  <a:pt x="6572143" y="0"/>
                </a:lnTo>
                <a:lnTo>
                  <a:pt x="6572143" y="4929108"/>
                </a:lnTo>
                <a:lnTo>
                  <a:pt x="0" y="492910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6019477" y="4865940"/>
            <a:ext cx="6712371" cy="5034278"/>
          </a:xfrm>
          <a:custGeom>
            <a:avLst/>
            <a:gdLst/>
            <a:ahLst/>
            <a:cxnLst/>
            <a:rect l="l" t="t" r="r" b="b"/>
            <a:pathLst>
              <a:path w="6712371" h="5034278">
                <a:moveTo>
                  <a:pt x="0" y="0"/>
                </a:moveTo>
                <a:lnTo>
                  <a:pt x="6712370" y="0"/>
                </a:lnTo>
                <a:lnTo>
                  <a:pt x="6712370" y="5034278"/>
                </a:lnTo>
                <a:lnTo>
                  <a:pt x="0" y="503427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141" t="-4024" b="-5117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2450280">
            <a:off x="5292100" y="1979526"/>
            <a:ext cx="1804198" cy="628552"/>
          </a:xfrm>
          <a:custGeom>
            <a:avLst/>
            <a:gdLst/>
            <a:ahLst/>
            <a:cxnLst/>
            <a:rect l="l" t="t" r="r" b="b"/>
            <a:pathLst>
              <a:path w="1804198" h="628552">
                <a:moveTo>
                  <a:pt x="0" y="0"/>
                </a:moveTo>
                <a:lnTo>
                  <a:pt x="1804198" y="0"/>
                </a:lnTo>
                <a:lnTo>
                  <a:pt x="1804198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249954">
            <a:off x="8020859" y="2496273"/>
            <a:ext cx="1804198" cy="628552"/>
          </a:xfrm>
          <a:custGeom>
            <a:avLst/>
            <a:gdLst/>
            <a:ahLst/>
            <a:cxnLst/>
            <a:rect l="l" t="t" r="r" b="b"/>
            <a:pathLst>
              <a:path w="1804198" h="628552">
                <a:moveTo>
                  <a:pt x="0" y="0"/>
                </a:moveTo>
                <a:lnTo>
                  <a:pt x="1804198" y="0"/>
                </a:lnTo>
                <a:lnTo>
                  <a:pt x="1804198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752056">
            <a:off x="11513332" y="480702"/>
            <a:ext cx="2437031" cy="729677"/>
          </a:xfrm>
          <a:custGeom>
            <a:avLst/>
            <a:gdLst/>
            <a:ahLst/>
            <a:cxnLst/>
            <a:rect l="l" t="t" r="r" b="b"/>
            <a:pathLst>
              <a:path w="2437031" h="729677">
                <a:moveTo>
                  <a:pt x="0" y="0"/>
                </a:moveTo>
                <a:lnTo>
                  <a:pt x="2437031" y="0"/>
                </a:lnTo>
                <a:lnTo>
                  <a:pt x="2437031" y="729677"/>
                </a:lnTo>
                <a:lnTo>
                  <a:pt x="0" y="7296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30131" r="-504164" b="-1219794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752056">
            <a:off x="12522236" y="5678853"/>
            <a:ext cx="2048025" cy="631172"/>
          </a:xfrm>
          <a:custGeom>
            <a:avLst/>
            <a:gdLst/>
            <a:ahLst/>
            <a:cxnLst/>
            <a:rect l="l" t="t" r="r" b="b"/>
            <a:pathLst>
              <a:path w="2048025" h="631172">
                <a:moveTo>
                  <a:pt x="0" y="0"/>
                </a:moveTo>
                <a:lnTo>
                  <a:pt x="2048025" y="0"/>
                </a:lnTo>
                <a:lnTo>
                  <a:pt x="2048025" y="631171"/>
                </a:lnTo>
                <a:lnTo>
                  <a:pt x="0" y="6311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9039" r="-800707" b="-142577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752056">
            <a:off x="8810123" y="7172391"/>
            <a:ext cx="2048025" cy="631172"/>
          </a:xfrm>
          <a:custGeom>
            <a:avLst/>
            <a:gdLst/>
            <a:ahLst/>
            <a:cxnLst/>
            <a:rect l="l" t="t" r="r" b="b"/>
            <a:pathLst>
              <a:path w="2048025" h="631172">
                <a:moveTo>
                  <a:pt x="0" y="0"/>
                </a:moveTo>
                <a:lnTo>
                  <a:pt x="2048025" y="0"/>
                </a:lnTo>
                <a:lnTo>
                  <a:pt x="2048025" y="631171"/>
                </a:lnTo>
                <a:lnTo>
                  <a:pt x="0" y="6311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9039" r="-800707" b="-142577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2450280">
            <a:off x="1146280" y="5956936"/>
            <a:ext cx="1804198" cy="564210"/>
          </a:xfrm>
          <a:custGeom>
            <a:avLst/>
            <a:gdLst/>
            <a:ahLst/>
            <a:cxnLst/>
            <a:rect l="l" t="t" r="r" b="b"/>
            <a:pathLst>
              <a:path w="1804198" h="564210">
                <a:moveTo>
                  <a:pt x="0" y="0"/>
                </a:moveTo>
                <a:lnTo>
                  <a:pt x="1804198" y="0"/>
                </a:lnTo>
                <a:lnTo>
                  <a:pt x="1804198" y="564210"/>
                </a:lnTo>
                <a:lnTo>
                  <a:pt x="0" y="5642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140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752056">
            <a:off x="15865324" y="3336187"/>
            <a:ext cx="2048025" cy="631172"/>
          </a:xfrm>
          <a:custGeom>
            <a:avLst/>
            <a:gdLst/>
            <a:ahLst/>
            <a:cxnLst/>
            <a:rect l="l" t="t" r="r" b="b"/>
            <a:pathLst>
              <a:path w="2048025" h="631172">
                <a:moveTo>
                  <a:pt x="0" y="0"/>
                </a:moveTo>
                <a:lnTo>
                  <a:pt x="2048024" y="0"/>
                </a:lnTo>
                <a:lnTo>
                  <a:pt x="2048024" y="631172"/>
                </a:lnTo>
                <a:lnTo>
                  <a:pt x="0" y="6311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9039" r="-800707" b="-142577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 rot="-10800000">
            <a:off x="11715857" y="7810613"/>
            <a:ext cx="5875220" cy="2317854"/>
          </a:xfrm>
          <a:custGeom>
            <a:avLst/>
            <a:gdLst/>
            <a:ahLst/>
            <a:cxnLst/>
            <a:rect l="l" t="t" r="r" b="b"/>
            <a:pathLst>
              <a:path w="5875220" h="2317854">
                <a:moveTo>
                  <a:pt x="0" y="0"/>
                </a:moveTo>
                <a:lnTo>
                  <a:pt x="5875219" y="0"/>
                </a:lnTo>
                <a:lnTo>
                  <a:pt x="5875219" y="2317853"/>
                </a:lnTo>
                <a:lnTo>
                  <a:pt x="0" y="23178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020" r="-6554" b="-824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407943" y="2293802"/>
            <a:ext cx="5014807" cy="6686410"/>
          </a:xfrm>
          <a:custGeom>
            <a:avLst/>
            <a:gdLst/>
            <a:ahLst/>
            <a:cxnLst/>
            <a:rect l="l" t="t" r="r" b="b"/>
            <a:pathLst>
              <a:path w="5014807" h="6686410">
                <a:moveTo>
                  <a:pt x="0" y="0"/>
                </a:moveTo>
                <a:lnTo>
                  <a:pt x="5014808" y="0"/>
                </a:lnTo>
                <a:lnTo>
                  <a:pt x="5014808" y="6686410"/>
                </a:lnTo>
                <a:lnTo>
                  <a:pt x="0" y="66864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12478153" y="224951"/>
            <a:ext cx="4755543" cy="6340724"/>
          </a:xfrm>
          <a:custGeom>
            <a:avLst/>
            <a:gdLst/>
            <a:ahLst/>
            <a:cxnLst/>
            <a:rect l="l" t="t" r="r" b="b"/>
            <a:pathLst>
              <a:path w="4755543" h="6340724">
                <a:moveTo>
                  <a:pt x="0" y="0"/>
                </a:moveTo>
                <a:lnTo>
                  <a:pt x="4755542" y="0"/>
                </a:lnTo>
                <a:lnTo>
                  <a:pt x="4755542" y="6340723"/>
                </a:lnTo>
                <a:lnTo>
                  <a:pt x="0" y="63407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6497015" y="224951"/>
            <a:ext cx="3579683" cy="4772911"/>
          </a:xfrm>
          <a:custGeom>
            <a:avLst/>
            <a:gdLst/>
            <a:ahLst/>
            <a:cxnLst/>
            <a:rect l="l" t="t" r="r" b="b"/>
            <a:pathLst>
              <a:path w="3579683" h="4772911">
                <a:moveTo>
                  <a:pt x="0" y="0"/>
                </a:moveTo>
                <a:lnTo>
                  <a:pt x="3579683" y="0"/>
                </a:lnTo>
                <a:lnTo>
                  <a:pt x="3579683" y="4772910"/>
                </a:lnTo>
                <a:lnTo>
                  <a:pt x="0" y="47729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4857857" y="4997861"/>
            <a:ext cx="6858000" cy="5143500"/>
          </a:xfrm>
          <a:custGeom>
            <a:avLst/>
            <a:gdLst/>
            <a:ahLst/>
            <a:cxnLst/>
            <a:rect l="l" t="t" r="r" b="b"/>
            <a:pathLst>
              <a:path w="6858000" h="5143500">
                <a:moveTo>
                  <a:pt x="0" y="0"/>
                </a:moveTo>
                <a:lnTo>
                  <a:pt x="6858000" y="0"/>
                </a:lnTo>
                <a:lnTo>
                  <a:pt x="68580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11945169" y="5577615"/>
            <a:ext cx="5288526" cy="2426111"/>
          </a:xfrm>
          <a:custGeom>
            <a:avLst/>
            <a:gdLst/>
            <a:ahLst/>
            <a:cxnLst/>
            <a:rect l="l" t="t" r="r" b="b"/>
            <a:pathLst>
              <a:path w="5288526" h="2426111">
                <a:moveTo>
                  <a:pt x="0" y="0"/>
                </a:moveTo>
                <a:lnTo>
                  <a:pt x="5288526" y="0"/>
                </a:lnTo>
                <a:lnTo>
                  <a:pt x="5288526" y="2426112"/>
                </a:lnTo>
                <a:lnTo>
                  <a:pt x="0" y="242611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>
            <a:off x="407943" y="8980212"/>
            <a:ext cx="4324816" cy="920006"/>
          </a:xfrm>
          <a:custGeom>
            <a:avLst/>
            <a:gdLst/>
            <a:ahLst/>
            <a:cxnLst/>
            <a:rect l="l" t="t" r="r" b="b"/>
            <a:pathLst>
              <a:path w="4324816" h="920006">
                <a:moveTo>
                  <a:pt x="0" y="0"/>
                </a:moveTo>
                <a:lnTo>
                  <a:pt x="4324816" y="0"/>
                </a:lnTo>
                <a:lnTo>
                  <a:pt x="4324816" y="920006"/>
                </a:lnTo>
                <a:lnTo>
                  <a:pt x="0" y="9200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Freeform 17"/>
          <p:cNvSpPr/>
          <p:nvPr/>
        </p:nvSpPr>
        <p:spPr>
          <a:xfrm rot="-10373311">
            <a:off x="8456428" y="-983167"/>
            <a:ext cx="4519899" cy="4371975"/>
          </a:xfrm>
          <a:custGeom>
            <a:avLst/>
            <a:gdLst/>
            <a:ahLst/>
            <a:cxnLst/>
            <a:rect l="l" t="t" r="r" b="b"/>
            <a:pathLst>
              <a:path w="4519899" h="4371975">
                <a:moveTo>
                  <a:pt x="0" y="0"/>
                </a:moveTo>
                <a:lnTo>
                  <a:pt x="4519899" y="0"/>
                </a:lnTo>
                <a:lnTo>
                  <a:pt x="4519899" y="4371975"/>
                </a:lnTo>
                <a:lnTo>
                  <a:pt x="0" y="43719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TextBox 18"/>
          <p:cNvSpPr txBox="1"/>
          <p:nvPr/>
        </p:nvSpPr>
        <p:spPr>
          <a:xfrm>
            <a:off x="0" y="215426"/>
            <a:ext cx="5611514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SPALIO MĖNESIO IŠŠŪKIS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715857" y="7994202"/>
            <a:ext cx="5796976" cy="1750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78"/>
              </a:lnSpc>
            </a:pPr>
            <a:r>
              <a:rPr lang="en-US" sz="3815">
                <a:solidFill>
                  <a:srgbClr val="000000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Laikas – didžiausios vertės moneta jūsų gyvenime. Tik jūs galite nuspręsti, kam ją išleisti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3"/>
            <a:stretch>
              <a:fillRect l="-27985" t="-10721" b="-17264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9824781">
            <a:off x="10173850" y="707103"/>
            <a:ext cx="1804198" cy="628552"/>
          </a:xfrm>
          <a:custGeom>
            <a:avLst/>
            <a:gdLst/>
            <a:ahLst/>
            <a:cxnLst/>
            <a:rect l="l" t="t" r="r" b="b"/>
            <a:pathLst>
              <a:path w="1804198" h="628552">
                <a:moveTo>
                  <a:pt x="0" y="0"/>
                </a:moveTo>
                <a:lnTo>
                  <a:pt x="1804198" y="0"/>
                </a:lnTo>
                <a:lnTo>
                  <a:pt x="1804198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824781">
            <a:off x="868768" y="6585676"/>
            <a:ext cx="1804198" cy="628552"/>
          </a:xfrm>
          <a:custGeom>
            <a:avLst/>
            <a:gdLst/>
            <a:ahLst/>
            <a:cxnLst/>
            <a:rect l="l" t="t" r="r" b="b"/>
            <a:pathLst>
              <a:path w="1804198" h="628552">
                <a:moveTo>
                  <a:pt x="0" y="0"/>
                </a:moveTo>
                <a:lnTo>
                  <a:pt x="1804198" y="0"/>
                </a:lnTo>
                <a:lnTo>
                  <a:pt x="1804198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-8808640">
            <a:off x="2708782" y="9108175"/>
            <a:ext cx="1804198" cy="478880"/>
          </a:xfrm>
          <a:custGeom>
            <a:avLst/>
            <a:gdLst/>
            <a:ahLst/>
            <a:cxnLst/>
            <a:rect l="l" t="t" r="r" b="b"/>
            <a:pathLst>
              <a:path w="1804198" h="478880">
                <a:moveTo>
                  <a:pt x="0" y="0"/>
                </a:moveTo>
                <a:lnTo>
                  <a:pt x="1804198" y="0"/>
                </a:lnTo>
                <a:lnTo>
                  <a:pt x="1804198" y="478880"/>
                </a:lnTo>
                <a:lnTo>
                  <a:pt x="0" y="4788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86" t="-110493" r="-30186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-9848740">
            <a:off x="13860410" y="4745814"/>
            <a:ext cx="3085172" cy="697661"/>
          </a:xfrm>
          <a:custGeom>
            <a:avLst/>
            <a:gdLst/>
            <a:ahLst/>
            <a:cxnLst/>
            <a:rect l="l" t="t" r="r" b="b"/>
            <a:pathLst>
              <a:path w="3085172" h="697661">
                <a:moveTo>
                  <a:pt x="0" y="0"/>
                </a:moveTo>
                <a:lnTo>
                  <a:pt x="3085172" y="0"/>
                </a:lnTo>
                <a:lnTo>
                  <a:pt x="3085172" y="697660"/>
                </a:lnTo>
                <a:lnTo>
                  <a:pt x="0" y="6976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8406" b="-1565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10652396">
            <a:off x="6887516" y="1944997"/>
            <a:ext cx="3917187" cy="1426457"/>
          </a:xfrm>
          <a:custGeom>
            <a:avLst/>
            <a:gdLst/>
            <a:ahLst/>
            <a:cxnLst/>
            <a:rect l="l" t="t" r="r" b="b"/>
            <a:pathLst>
              <a:path w="3917187" h="1426457">
                <a:moveTo>
                  <a:pt x="0" y="0"/>
                </a:moveTo>
                <a:lnTo>
                  <a:pt x="3917187" y="0"/>
                </a:lnTo>
                <a:lnTo>
                  <a:pt x="3917187" y="1426458"/>
                </a:lnTo>
                <a:lnTo>
                  <a:pt x="0" y="14264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3050" r="-10430" b="-1813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028700" y="281992"/>
            <a:ext cx="4759311" cy="6345748"/>
          </a:xfrm>
          <a:custGeom>
            <a:avLst/>
            <a:gdLst/>
            <a:ahLst/>
            <a:cxnLst/>
            <a:rect l="l" t="t" r="r" b="b"/>
            <a:pathLst>
              <a:path w="4759311" h="6345748">
                <a:moveTo>
                  <a:pt x="0" y="0"/>
                </a:moveTo>
                <a:lnTo>
                  <a:pt x="4759311" y="0"/>
                </a:lnTo>
                <a:lnTo>
                  <a:pt x="4759311" y="6345748"/>
                </a:lnTo>
                <a:lnTo>
                  <a:pt x="0" y="63457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6872868" y="281992"/>
            <a:ext cx="4542264" cy="6056352"/>
          </a:xfrm>
          <a:custGeom>
            <a:avLst/>
            <a:gdLst/>
            <a:ahLst/>
            <a:cxnLst/>
            <a:rect l="l" t="t" r="r" b="b"/>
            <a:pathLst>
              <a:path w="4542264" h="6056352">
                <a:moveTo>
                  <a:pt x="0" y="0"/>
                </a:moveTo>
                <a:lnTo>
                  <a:pt x="4542264" y="0"/>
                </a:lnTo>
                <a:lnTo>
                  <a:pt x="4542264" y="6056351"/>
                </a:lnTo>
                <a:lnTo>
                  <a:pt x="0" y="605635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2272283" y="0"/>
            <a:ext cx="6015717" cy="10694609"/>
          </a:xfrm>
          <a:custGeom>
            <a:avLst/>
            <a:gdLst/>
            <a:ahLst/>
            <a:cxnLst/>
            <a:rect l="l" t="t" r="r" b="b"/>
            <a:pathLst>
              <a:path w="6015717" h="10694609">
                <a:moveTo>
                  <a:pt x="0" y="0"/>
                </a:moveTo>
                <a:lnTo>
                  <a:pt x="6015717" y="0"/>
                </a:lnTo>
                <a:lnTo>
                  <a:pt x="6015717" y="10694609"/>
                </a:lnTo>
                <a:lnTo>
                  <a:pt x="0" y="106946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6907183" y="5823657"/>
            <a:ext cx="4245928" cy="4218153"/>
          </a:xfrm>
          <a:custGeom>
            <a:avLst/>
            <a:gdLst/>
            <a:ahLst/>
            <a:cxnLst/>
            <a:rect l="l" t="t" r="r" b="b"/>
            <a:pathLst>
              <a:path w="4245928" h="4218153">
                <a:moveTo>
                  <a:pt x="0" y="0"/>
                </a:moveTo>
                <a:lnTo>
                  <a:pt x="4245928" y="0"/>
                </a:lnTo>
                <a:lnTo>
                  <a:pt x="4245928" y="4218153"/>
                </a:lnTo>
                <a:lnTo>
                  <a:pt x="0" y="421815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b="-34211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1153203" y="5794795"/>
            <a:ext cx="5705504" cy="4247015"/>
          </a:xfrm>
          <a:custGeom>
            <a:avLst/>
            <a:gdLst/>
            <a:ahLst/>
            <a:cxnLst/>
            <a:rect l="l" t="t" r="r" b="b"/>
            <a:pathLst>
              <a:path w="5705504" h="4247015">
                <a:moveTo>
                  <a:pt x="0" y="0"/>
                </a:moveTo>
                <a:lnTo>
                  <a:pt x="5705504" y="0"/>
                </a:lnTo>
                <a:lnTo>
                  <a:pt x="5705504" y="4247015"/>
                </a:lnTo>
                <a:lnTo>
                  <a:pt x="0" y="424701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30580" b="-48541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6440407" y="4698329"/>
            <a:ext cx="4635542" cy="1297952"/>
          </a:xfrm>
          <a:custGeom>
            <a:avLst/>
            <a:gdLst/>
            <a:ahLst/>
            <a:cxnLst/>
            <a:rect l="l" t="t" r="r" b="b"/>
            <a:pathLst>
              <a:path w="4635542" h="1297952">
                <a:moveTo>
                  <a:pt x="0" y="0"/>
                </a:moveTo>
                <a:lnTo>
                  <a:pt x="4635542" y="0"/>
                </a:lnTo>
                <a:lnTo>
                  <a:pt x="4635542" y="1297951"/>
                </a:lnTo>
                <a:lnTo>
                  <a:pt x="0" y="129795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10833512" y="7009545"/>
            <a:ext cx="2569156" cy="3277455"/>
          </a:xfrm>
          <a:custGeom>
            <a:avLst/>
            <a:gdLst/>
            <a:ahLst/>
            <a:cxnLst/>
            <a:rect l="l" t="t" r="r" b="b"/>
            <a:pathLst>
              <a:path w="2569156" h="3277455">
                <a:moveTo>
                  <a:pt x="0" y="0"/>
                </a:moveTo>
                <a:lnTo>
                  <a:pt x="2569155" y="0"/>
                </a:lnTo>
                <a:lnTo>
                  <a:pt x="2569155" y="3277455"/>
                </a:lnTo>
                <a:lnTo>
                  <a:pt x="0" y="327745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 rot="5400000">
            <a:off x="3747512" y="2016771"/>
            <a:ext cx="5385789" cy="2170260"/>
          </a:xfrm>
          <a:custGeom>
            <a:avLst/>
            <a:gdLst/>
            <a:ahLst/>
            <a:cxnLst/>
            <a:rect l="l" t="t" r="r" b="b"/>
            <a:pathLst>
              <a:path w="5385789" h="2170260">
                <a:moveTo>
                  <a:pt x="0" y="0"/>
                </a:moveTo>
                <a:lnTo>
                  <a:pt x="5385789" y="0"/>
                </a:lnTo>
                <a:lnTo>
                  <a:pt x="5385789" y="2170260"/>
                </a:lnTo>
                <a:lnTo>
                  <a:pt x="0" y="217026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3"/>
            <a:stretch>
              <a:fillRect l="-27985" t="-10721" b="-17264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-10800000">
            <a:off x="12546276" y="7454155"/>
            <a:ext cx="5713440" cy="2694893"/>
          </a:xfrm>
          <a:custGeom>
            <a:avLst/>
            <a:gdLst/>
            <a:ahLst/>
            <a:cxnLst/>
            <a:rect l="l" t="t" r="r" b="b"/>
            <a:pathLst>
              <a:path w="5713440" h="2694893">
                <a:moveTo>
                  <a:pt x="0" y="0"/>
                </a:moveTo>
                <a:lnTo>
                  <a:pt x="5713440" y="0"/>
                </a:lnTo>
                <a:lnTo>
                  <a:pt x="5713440" y="2694893"/>
                </a:lnTo>
                <a:lnTo>
                  <a:pt x="0" y="26948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695" r="-17696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824781">
            <a:off x="10173850" y="707103"/>
            <a:ext cx="1804198" cy="628552"/>
          </a:xfrm>
          <a:custGeom>
            <a:avLst/>
            <a:gdLst/>
            <a:ahLst/>
            <a:cxnLst/>
            <a:rect l="l" t="t" r="r" b="b"/>
            <a:pathLst>
              <a:path w="1804198" h="628552">
                <a:moveTo>
                  <a:pt x="0" y="0"/>
                </a:moveTo>
                <a:lnTo>
                  <a:pt x="1804198" y="0"/>
                </a:lnTo>
                <a:lnTo>
                  <a:pt x="1804198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9824781">
            <a:off x="868768" y="6585676"/>
            <a:ext cx="1804198" cy="628552"/>
          </a:xfrm>
          <a:custGeom>
            <a:avLst/>
            <a:gdLst/>
            <a:ahLst/>
            <a:cxnLst/>
            <a:rect l="l" t="t" r="r" b="b"/>
            <a:pathLst>
              <a:path w="1804198" h="628552">
                <a:moveTo>
                  <a:pt x="0" y="0"/>
                </a:moveTo>
                <a:lnTo>
                  <a:pt x="1804198" y="0"/>
                </a:lnTo>
                <a:lnTo>
                  <a:pt x="1804198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-8808640">
            <a:off x="2708782" y="9108175"/>
            <a:ext cx="1804198" cy="478880"/>
          </a:xfrm>
          <a:custGeom>
            <a:avLst/>
            <a:gdLst/>
            <a:ahLst/>
            <a:cxnLst/>
            <a:rect l="l" t="t" r="r" b="b"/>
            <a:pathLst>
              <a:path w="1804198" h="478880">
                <a:moveTo>
                  <a:pt x="0" y="0"/>
                </a:moveTo>
                <a:lnTo>
                  <a:pt x="1804198" y="0"/>
                </a:lnTo>
                <a:lnTo>
                  <a:pt x="1804198" y="478880"/>
                </a:lnTo>
                <a:lnTo>
                  <a:pt x="0" y="4788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86" t="-110493" r="-30186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-9848740">
            <a:off x="13860410" y="4745814"/>
            <a:ext cx="3085172" cy="697661"/>
          </a:xfrm>
          <a:custGeom>
            <a:avLst/>
            <a:gdLst/>
            <a:ahLst/>
            <a:cxnLst/>
            <a:rect l="l" t="t" r="r" b="b"/>
            <a:pathLst>
              <a:path w="3085172" h="697661">
                <a:moveTo>
                  <a:pt x="0" y="0"/>
                </a:moveTo>
                <a:lnTo>
                  <a:pt x="3085172" y="0"/>
                </a:lnTo>
                <a:lnTo>
                  <a:pt x="3085172" y="697660"/>
                </a:lnTo>
                <a:lnTo>
                  <a:pt x="0" y="6976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8406" b="-1565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10652396">
            <a:off x="6887516" y="1944997"/>
            <a:ext cx="3917187" cy="1426457"/>
          </a:xfrm>
          <a:custGeom>
            <a:avLst/>
            <a:gdLst/>
            <a:ahLst/>
            <a:cxnLst/>
            <a:rect l="l" t="t" r="r" b="b"/>
            <a:pathLst>
              <a:path w="3917187" h="1426457">
                <a:moveTo>
                  <a:pt x="0" y="0"/>
                </a:moveTo>
                <a:lnTo>
                  <a:pt x="3917187" y="0"/>
                </a:lnTo>
                <a:lnTo>
                  <a:pt x="3917187" y="1426458"/>
                </a:lnTo>
                <a:lnTo>
                  <a:pt x="0" y="14264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3050" r="-10430" b="-1813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7500446" y="259026"/>
            <a:ext cx="6211823" cy="4658867"/>
          </a:xfrm>
          <a:custGeom>
            <a:avLst/>
            <a:gdLst/>
            <a:ahLst/>
            <a:cxnLst/>
            <a:rect l="l" t="t" r="r" b="b"/>
            <a:pathLst>
              <a:path w="6211823" h="4658867">
                <a:moveTo>
                  <a:pt x="0" y="0"/>
                </a:moveTo>
                <a:lnTo>
                  <a:pt x="6211823" y="0"/>
                </a:lnTo>
                <a:lnTo>
                  <a:pt x="6211823" y="4658867"/>
                </a:lnTo>
                <a:lnTo>
                  <a:pt x="0" y="46588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028700" y="801951"/>
            <a:ext cx="6360221" cy="4770166"/>
          </a:xfrm>
          <a:custGeom>
            <a:avLst/>
            <a:gdLst/>
            <a:ahLst/>
            <a:cxnLst/>
            <a:rect l="l" t="t" r="r" b="b"/>
            <a:pathLst>
              <a:path w="6360221" h="4770166">
                <a:moveTo>
                  <a:pt x="0" y="0"/>
                </a:moveTo>
                <a:lnTo>
                  <a:pt x="6360221" y="0"/>
                </a:lnTo>
                <a:lnTo>
                  <a:pt x="6360221" y="4770166"/>
                </a:lnTo>
                <a:lnTo>
                  <a:pt x="0" y="477016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379456" y="5188326"/>
            <a:ext cx="3493491" cy="4657988"/>
          </a:xfrm>
          <a:custGeom>
            <a:avLst/>
            <a:gdLst/>
            <a:ahLst/>
            <a:cxnLst/>
            <a:rect l="l" t="t" r="r" b="b"/>
            <a:pathLst>
              <a:path w="3493491" h="4657988">
                <a:moveTo>
                  <a:pt x="0" y="0"/>
                </a:moveTo>
                <a:lnTo>
                  <a:pt x="3493491" y="0"/>
                </a:lnTo>
                <a:lnTo>
                  <a:pt x="3493491" y="4657988"/>
                </a:lnTo>
                <a:lnTo>
                  <a:pt x="0" y="46579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5313045" y="7284090"/>
            <a:ext cx="6532489" cy="2801793"/>
          </a:xfrm>
          <a:custGeom>
            <a:avLst/>
            <a:gdLst/>
            <a:ahLst/>
            <a:cxnLst/>
            <a:rect l="l" t="t" r="r" b="b"/>
            <a:pathLst>
              <a:path w="6532489" h="2801793">
                <a:moveTo>
                  <a:pt x="0" y="0"/>
                </a:moveTo>
                <a:lnTo>
                  <a:pt x="6532489" y="0"/>
                </a:lnTo>
                <a:lnTo>
                  <a:pt x="6532489" y="2801793"/>
                </a:lnTo>
                <a:lnTo>
                  <a:pt x="0" y="280179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35423" b="-39441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14283769" y="80359"/>
            <a:ext cx="3628151" cy="4837535"/>
          </a:xfrm>
          <a:custGeom>
            <a:avLst/>
            <a:gdLst/>
            <a:ahLst/>
            <a:cxnLst/>
            <a:rect l="l" t="t" r="r" b="b"/>
            <a:pathLst>
              <a:path w="3628151" h="4837535">
                <a:moveTo>
                  <a:pt x="0" y="0"/>
                </a:moveTo>
                <a:lnTo>
                  <a:pt x="3628151" y="0"/>
                </a:lnTo>
                <a:lnTo>
                  <a:pt x="3628151" y="4837534"/>
                </a:lnTo>
                <a:lnTo>
                  <a:pt x="0" y="483753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11274053" y="4337660"/>
            <a:ext cx="3313836" cy="3223169"/>
          </a:xfrm>
          <a:custGeom>
            <a:avLst/>
            <a:gdLst/>
            <a:ahLst/>
            <a:cxnLst/>
            <a:rect l="l" t="t" r="r" b="b"/>
            <a:pathLst>
              <a:path w="3313836" h="3223169">
                <a:moveTo>
                  <a:pt x="0" y="0"/>
                </a:moveTo>
                <a:lnTo>
                  <a:pt x="3313836" y="0"/>
                </a:lnTo>
                <a:lnTo>
                  <a:pt x="3313836" y="3223170"/>
                </a:lnTo>
                <a:lnTo>
                  <a:pt x="0" y="322317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281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14815486" y="4861783"/>
            <a:ext cx="2042349" cy="2655537"/>
          </a:xfrm>
          <a:custGeom>
            <a:avLst/>
            <a:gdLst/>
            <a:ahLst/>
            <a:cxnLst/>
            <a:rect l="l" t="t" r="r" b="b"/>
            <a:pathLst>
              <a:path w="2042349" h="2655537">
                <a:moveTo>
                  <a:pt x="0" y="0"/>
                </a:moveTo>
                <a:lnTo>
                  <a:pt x="2042349" y="0"/>
                </a:lnTo>
                <a:lnTo>
                  <a:pt x="2042349" y="2655537"/>
                </a:lnTo>
                <a:lnTo>
                  <a:pt x="0" y="265553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>
            <a:off x="5313045" y="5203643"/>
            <a:ext cx="5733410" cy="2209969"/>
          </a:xfrm>
          <a:custGeom>
            <a:avLst/>
            <a:gdLst/>
            <a:ahLst/>
            <a:cxnLst/>
            <a:rect l="l" t="t" r="r" b="b"/>
            <a:pathLst>
              <a:path w="5733410" h="2209969">
                <a:moveTo>
                  <a:pt x="0" y="0"/>
                </a:moveTo>
                <a:lnTo>
                  <a:pt x="5733411" y="0"/>
                </a:lnTo>
                <a:lnTo>
                  <a:pt x="5733411" y="2209969"/>
                </a:lnTo>
                <a:lnTo>
                  <a:pt x="0" y="220996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TextBox 17"/>
          <p:cNvSpPr txBox="1"/>
          <p:nvPr/>
        </p:nvSpPr>
        <p:spPr>
          <a:xfrm>
            <a:off x="12285633" y="7498270"/>
            <a:ext cx="6234727" cy="2587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56"/>
              </a:lnSpc>
            </a:pPr>
            <a:r>
              <a:rPr lang="en-US" sz="5630">
                <a:solidFill>
                  <a:srgbClr val="000000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Rūpintis savo sveikata – tai parodyti pagarbą gyvenimui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80016" y="249501"/>
            <a:ext cx="5611514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LAPKRIČIO MĖNESIO IŠŠŪKIS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141" t="-4024" b="-5117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2450280">
            <a:off x="4082285" y="2436781"/>
            <a:ext cx="1804198" cy="628552"/>
          </a:xfrm>
          <a:custGeom>
            <a:avLst/>
            <a:gdLst/>
            <a:ahLst/>
            <a:cxnLst/>
            <a:rect l="l" t="t" r="r" b="b"/>
            <a:pathLst>
              <a:path w="1804198" h="628552">
                <a:moveTo>
                  <a:pt x="0" y="0"/>
                </a:moveTo>
                <a:lnTo>
                  <a:pt x="1804198" y="0"/>
                </a:lnTo>
                <a:lnTo>
                  <a:pt x="1804198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-3093853">
            <a:off x="6860725" y="466238"/>
            <a:ext cx="1804198" cy="628552"/>
          </a:xfrm>
          <a:custGeom>
            <a:avLst/>
            <a:gdLst/>
            <a:ahLst/>
            <a:cxnLst/>
            <a:rect l="l" t="t" r="r" b="b"/>
            <a:pathLst>
              <a:path w="1804198" h="628552">
                <a:moveTo>
                  <a:pt x="0" y="0"/>
                </a:moveTo>
                <a:lnTo>
                  <a:pt x="1804198" y="0"/>
                </a:lnTo>
                <a:lnTo>
                  <a:pt x="1804198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752056">
            <a:off x="11513332" y="480702"/>
            <a:ext cx="2437031" cy="729677"/>
          </a:xfrm>
          <a:custGeom>
            <a:avLst/>
            <a:gdLst/>
            <a:ahLst/>
            <a:cxnLst/>
            <a:rect l="l" t="t" r="r" b="b"/>
            <a:pathLst>
              <a:path w="2437031" h="729677">
                <a:moveTo>
                  <a:pt x="0" y="0"/>
                </a:moveTo>
                <a:lnTo>
                  <a:pt x="2437031" y="0"/>
                </a:lnTo>
                <a:lnTo>
                  <a:pt x="2437031" y="729677"/>
                </a:lnTo>
                <a:lnTo>
                  <a:pt x="0" y="7296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30131" r="-504164" b="-1219794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752056">
            <a:off x="11707835" y="5502638"/>
            <a:ext cx="2048025" cy="631172"/>
          </a:xfrm>
          <a:custGeom>
            <a:avLst/>
            <a:gdLst/>
            <a:ahLst/>
            <a:cxnLst/>
            <a:rect l="l" t="t" r="r" b="b"/>
            <a:pathLst>
              <a:path w="2048025" h="631172">
                <a:moveTo>
                  <a:pt x="0" y="0"/>
                </a:moveTo>
                <a:lnTo>
                  <a:pt x="2048025" y="0"/>
                </a:lnTo>
                <a:lnTo>
                  <a:pt x="2048025" y="631172"/>
                </a:lnTo>
                <a:lnTo>
                  <a:pt x="0" y="6311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9039" r="-800707" b="-142577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752056">
            <a:off x="9371087" y="6616920"/>
            <a:ext cx="2048025" cy="631172"/>
          </a:xfrm>
          <a:custGeom>
            <a:avLst/>
            <a:gdLst/>
            <a:ahLst/>
            <a:cxnLst/>
            <a:rect l="l" t="t" r="r" b="b"/>
            <a:pathLst>
              <a:path w="2048025" h="631172">
                <a:moveTo>
                  <a:pt x="0" y="0"/>
                </a:moveTo>
                <a:lnTo>
                  <a:pt x="2048024" y="0"/>
                </a:lnTo>
                <a:lnTo>
                  <a:pt x="2048024" y="631172"/>
                </a:lnTo>
                <a:lnTo>
                  <a:pt x="0" y="6311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9039" r="-800707" b="-142577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2450280">
            <a:off x="993569" y="5664728"/>
            <a:ext cx="1804198" cy="564210"/>
          </a:xfrm>
          <a:custGeom>
            <a:avLst/>
            <a:gdLst/>
            <a:ahLst/>
            <a:cxnLst/>
            <a:rect l="l" t="t" r="r" b="b"/>
            <a:pathLst>
              <a:path w="1804198" h="564210">
                <a:moveTo>
                  <a:pt x="0" y="0"/>
                </a:moveTo>
                <a:lnTo>
                  <a:pt x="1804198" y="0"/>
                </a:lnTo>
                <a:lnTo>
                  <a:pt x="1804198" y="564209"/>
                </a:lnTo>
                <a:lnTo>
                  <a:pt x="0" y="5642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140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752056">
            <a:off x="15225412" y="3336187"/>
            <a:ext cx="2048025" cy="631172"/>
          </a:xfrm>
          <a:custGeom>
            <a:avLst/>
            <a:gdLst/>
            <a:ahLst/>
            <a:cxnLst/>
            <a:rect l="l" t="t" r="r" b="b"/>
            <a:pathLst>
              <a:path w="2048025" h="631172">
                <a:moveTo>
                  <a:pt x="0" y="0"/>
                </a:moveTo>
                <a:lnTo>
                  <a:pt x="2048025" y="0"/>
                </a:lnTo>
                <a:lnTo>
                  <a:pt x="2048025" y="631172"/>
                </a:lnTo>
                <a:lnTo>
                  <a:pt x="0" y="6311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9039" r="-800707" b="-142577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532641" y="224951"/>
            <a:ext cx="3031476" cy="5393500"/>
          </a:xfrm>
          <a:custGeom>
            <a:avLst/>
            <a:gdLst/>
            <a:ahLst/>
            <a:cxnLst/>
            <a:rect l="l" t="t" r="r" b="b"/>
            <a:pathLst>
              <a:path w="3031476" h="5393500">
                <a:moveTo>
                  <a:pt x="0" y="0"/>
                </a:moveTo>
                <a:lnTo>
                  <a:pt x="3031476" y="0"/>
                </a:lnTo>
                <a:lnTo>
                  <a:pt x="3031476" y="5393500"/>
                </a:lnTo>
                <a:lnTo>
                  <a:pt x="0" y="53935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379930" y="6063199"/>
            <a:ext cx="3031476" cy="4039377"/>
          </a:xfrm>
          <a:custGeom>
            <a:avLst/>
            <a:gdLst/>
            <a:ahLst/>
            <a:cxnLst/>
            <a:rect l="l" t="t" r="r" b="b"/>
            <a:pathLst>
              <a:path w="3031476" h="4039377">
                <a:moveTo>
                  <a:pt x="0" y="0"/>
                </a:moveTo>
                <a:lnTo>
                  <a:pt x="3031476" y="0"/>
                </a:lnTo>
                <a:lnTo>
                  <a:pt x="3031476" y="4039376"/>
                </a:lnTo>
                <a:lnTo>
                  <a:pt x="0" y="403937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13050870" y="1923385"/>
            <a:ext cx="3770055" cy="6707556"/>
          </a:xfrm>
          <a:custGeom>
            <a:avLst/>
            <a:gdLst/>
            <a:ahLst/>
            <a:cxnLst/>
            <a:rect l="l" t="t" r="r" b="b"/>
            <a:pathLst>
              <a:path w="3770055" h="6707556">
                <a:moveTo>
                  <a:pt x="0" y="0"/>
                </a:moveTo>
                <a:lnTo>
                  <a:pt x="3770054" y="0"/>
                </a:lnTo>
                <a:lnTo>
                  <a:pt x="3770054" y="6707555"/>
                </a:lnTo>
                <a:lnTo>
                  <a:pt x="0" y="67075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3873453" y="2067504"/>
            <a:ext cx="4613994" cy="6151992"/>
          </a:xfrm>
          <a:custGeom>
            <a:avLst/>
            <a:gdLst/>
            <a:ahLst/>
            <a:cxnLst/>
            <a:rect l="l" t="t" r="r" b="b"/>
            <a:pathLst>
              <a:path w="4613994" h="6151992">
                <a:moveTo>
                  <a:pt x="0" y="0"/>
                </a:moveTo>
                <a:lnTo>
                  <a:pt x="4613994" y="0"/>
                </a:lnTo>
                <a:lnTo>
                  <a:pt x="4613994" y="6151992"/>
                </a:lnTo>
                <a:lnTo>
                  <a:pt x="0" y="615199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8796783" y="224951"/>
            <a:ext cx="3682587" cy="5838248"/>
          </a:xfrm>
          <a:custGeom>
            <a:avLst/>
            <a:gdLst/>
            <a:ahLst/>
            <a:cxnLst/>
            <a:rect l="l" t="t" r="r" b="b"/>
            <a:pathLst>
              <a:path w="3682587" h="5838248">
                <a:moveTo>
                  <a:pt x="0" y="0"/>
                </a:moveTo>
                <a:lnTo>
                  <a:pt x="3682587" y="0"/>
                </a:lnTo>
                <a:lnTo>
                  <a:pt x="3682587" y="5838248"/>
                </a:lnTo>
                <a:lnTo>
                  <a:pt x="0" y="583824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14935897" y="236835"/>
            <a:ext cx="1639405" cy="1830669"/>
          </a:xfrm>
          <a:custGeom>
            <a:avLst/>
            <a:gdLst/>
            <a:ahLst/>
            <a:cxnLst/>
            <a:rect l="l" t="t" r="r" b="b"/>
            <a:pathLst>
              <a:path w="1639405" h="1830669">
                <a:moveTo>
                  <a:pt x="0" y="0"/>
                </a:moveTo>
                <a:lnTo>
                  <a:pt x="1639405" y="0"/>
                </a:lnTo>
                <a:lnTo>
                  <a:pt x="1639405" y="1830669"/>
                </a:lnTo>
                <a:lnTo>
                  <a:pt x="0" y="183066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>
            <a:off x="3873453" y="224951"/>
            <a:ext cx="3544466" cy="2286181"/>
          </a:xfrm>
          <a:custGeom>
            <a:avLst/>
            <a:gdLst/>
            <a:ahLst/>
            <a:cxnLst/>
            <a:rect l="l" t="t" r="r" b="b"/>
            <a:pathLst>
              <a:path w="3544466" h="2286181">
                <a:moveTo>
                  <a:pt x="0" y="0"/>
                </a:moveTo>
                <a:lnTo>
                  <a:pt x="3544466" y="0"/>
                </a:lnTo>
                <a:lnTo>
                  <a:pt x="3544466" y="2286180"/>
                </a:lnTo>
                <a:lnTo>
                  <a:pt x="0" y="228618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Freeform 17"/>
          <p:cNvSpPr/>
          <p:nvPr/>
        </p:nvSpPr>
        <p:spPr>
          <a:xfrm>
            <a:off x="9011054" y="6402207"/>
            <a:ext cx="3720793" cy="3153372"/>
          </a:xfrm>
          <a:custGeom>
            <a:avLst/>
            <a:gdLst/>
            <a:ahLst/>
            <a:cxnLst/>
            <a:rect l="l" t="t" r="r" b="b"/>
            <a:pathLst>
              <a:path w="3720793" h="3153372">
                <a:moveTo>
                  <a:pt x="0" y="0"/>
                </a:moveTo>
                <a:lnTo>
                  <a:pt x="3720793" y="0"/>
                </a:lnTo>
                <a:lnTo>
                  <a:pt x="3720793" y="3153373"/>
                </a:lnTo>
                <a:lnTo>
                  <a:pt x="0" y="315337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3"/>
            <a:stretch>
              <a:fillRect l="-27985" t="-10721" b="-17264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9824781">
            <a:off x="10173850" y="707103"/>
            <a:ext cx="1804198" cy="628552"/>
          </a:xfrm>
          <a:custGeom>
            <a:avLst/>
            <a:gdLst/>
            <a:ahLst/>
            <a:cxnLst/>
            <a:rect l="l" t="t" r="r" b="b"/>
            <a:pathLst>
              <a:path w="1804198" h="628552">
                <a:moveTo>
                  <a:pt x="0" y="0"/>
                </a:moveTo>
                <a:lnTo>
                  <a:pt x="1804198" y="0"/>
                </a:lnTo>
                <a:lnTo>
                  <a:pt x="1804198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824781">
            <a:off x="868768" y="6585676"/>
            <a:ext cx="1804198" cy="628552"/>
          </a:xfrm>
          <a:custGeom>
            <a:avLst/>
            <a:gdLst/>
            <a:ahLst/>
            <a:cxnLst/>
            <a:rect l="l" t="t" r="r" b="b"/>
            <a:pathLst>
              <a:path w="1804198" h="628552">
                <a:moveTo>
                  <a:pt x="0" y="0"/>
                </a:moveTo>
                <a:lnTo>
                  <a:pt x="1804198" y="0"/>
                </a:lnTo>
                <a:lnTo>
                  <a:pt x="1804198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-8808640">
            <a:off x="2708782" y="9108175"/>
            <a:ext cx="1804198" cy="478880"/>
          </a:xfrm>
          <a:custGeom>
            <a:avLst/>
            <a:gdLst/>
            <a:ahLst/>
            <a:cxnLst/>
            <a:rect l="l" t="t" r="r" b="b"/>
            <a:pathLst>
              <a:path w="1804198" h="478880">
                <a:moveTo>
                  <a:pt x="0" y="0"/>
                </a:moveTo>
                <a:lnTo>
                  <a:pt x="1804198" y="0"/>
                </a:lnTo>
                <a:lnTo>
                  <a:pt x="1804198" y="478880"/>
                </a:lnTo>
                <a:lnTo>
                  <a:pt x="0" y="4788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86" t="-110493" r="-30186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-9848740">
            <a:off x="13860410" y="4745814"/>
            <a:ext cx="3085172" cy="697661"/>
          </a:xfrm>
          <a:custGeom>
            <a:avLst/>
            <a:gdLst/>
            <a:ahLst/>
            <a:cxnLst/>
            <a:rect l="l" t="t" r="r" b="b"/>
            <a:pathLst>
              <a:path w="3085172" h="697661">
                <a:moveTo>
                  <a:pt x="0" y="0"/>
                </a:moveTo>
                <a:lnTo>
                  <a:pt x="3085172" y="0"/>
                </a:lnTo>
                <a:lnTo>
                  <a:pt x="3085172" y="697660"/>
                </a:lnTo>
                <a:lnTo>
                  <a:pt x="0" y="6976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8406" b="-1565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10652396">
            <a:off x="6887516" y="1944997"/>
            <a:ext cx="3917187" cy="1426457"/>
          </a:xfrm>
          <a:custGeom>
            <a:avLst/>
            <a:gdLst/>
            <a:ahLst/>
            <a:cxnLst/>
            <a:rect l="l" t="t" r="r" b="b"/>
            <a:pathLst>
              <a:path w="3917187" h="1426457">
                <a:moveTo>
                  <a:pt x="0" y="0"/>
                </a:moveTo>
                <a:lnTo>
                  <a:pt x="3917187" y="0"/>
                </a:lnTo>
                <a:lnTo>
                  <a:pt x="3917187" y="1426458"/>
                </a:lnTo>
                <a:lnTo>
                  <a:pt x="0" y="14264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3050" r="-10430" b="-1813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445080" y="-368374"/>
            <a:ext cx="15397841" cy="12440003"/>
          </a:xfrm>
          <a:custGeom>
            <a:avLst/>
            <a:gdLst/>
            <a:ahLst/>
            <a:cxnLst/>
            <a:rect l="l" t="t" r="r" b="b"/>
            <a:pathLst>
              <a:path w="15397841" h="12440003">
                <a:moveTo>
                  <a:pt x="0" y="0"/>
                </a:moveTo>
                <a:lnTo>
                  <a:pt x="15397840" y="0"/>
                </a:lnTo>
                <a:lnTo>
                  <a:pt x="15397840" y="12440003"/>
                </a:lnTo>
                <a:lnTo>
                  <a:pt x="0" y="124400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503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10800000">
            <a:off x="10365898" y="8000169"/>
            <a:ext cx="5713440" cy="2694893"/>
          </a:xfrm>
          <a:custGeom>
            <a:avLst/>
            <a:gdLst/>
            <a:ahLst/>
            <a:cxnLst/>
            <a:rect l="l" t="t" r="r" b="b"/>
            <a:pathLst>
              <a:path w="5713440" h="2694893">
                <a:moveTo>
                  <a:pt x="0" y="0"/>
                </a:moveTo>
                <a:lnTo>
                  <a:pt x="5713440" y="0"/>
                </a:lnTo>
                <a:lnTo>
                  <a:pt x="5713440" y="2694892"/>
                </a:lnTo>
                <a:lnTo>
                  <a:pt x="0" y="26948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695" r="-17696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TextBox 10"/>
          <p:cNvSpPr txBox="1"/>
          <p:nvPr/>
        </p:nvSpPr>
        <p:spPr>
          <a:xfrm>
            <a:off x="9984107" y="8001783"/>
            <a:ext cx="6477022" cy="2040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66"/>
              </a:lnSpc>
            </a:pPr>
            <a:r>
              <a:rPr lang="en-US" sz="4472">
                <a:solidFill>
                  <a:srgbClr val="000000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Šilalės Simono Gaudėšiaus gimnazijos IID Klasė linki visiems geros sveikatos :)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324</Words>
  <Application>Microsoft Office PowerPoint</Application>
  <PresentationFormat>Pasirinktinai</PresentationFormat>
  <Paragraphs>70</Paragraphs>
  <Slides>21</Slides>
  <Notes>8</Notes>
  <HiddenSlides>0</HiddenSlides>
  <MMClips>0</MMClips>
  <ScaleCrop>false</ScaleCrop>
  <HeadingPairs>
    <vt:vector size="6" baseType="variant">
      <vt:variant>
        <vt:lpstr>Naudojami šriftai</vt:lpstr>
      </vt:variant>
      <vt:variant>
        <vt:i4>12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21</vt:i4>
      </vt:variant>
    </vt:vector>
  </HeadingPairs>
  <TitlesOfParts>
    <vt:vector size="34" baseType="lpstr">
      <vt:lpstr>Hussar Ekologiczy</vt:lpstr>
      <vt:lpstr>Archivo Black</vt:lpstr>
      <vt:lpstr>Nanum Pen Script</vt:lpstr>
      <vt:lpstr>Bobby Jones</vt:lpstr>
      <vt:lpstr>Cardo</vt:lpstr>
      <vt:lpstr>Calibri</vt:lpstr>
      <vt:lpstr>Glacial Indifference Bold Italics</vt:lpstr>
      <vt:lpstr>Glacial Indifference Bold</vt:lpstr>
      <vt:lpstr>Roboto</vt:lpstr>
      <vt:lpstr>Anton</vt:lpstr>
      <vt:lpstr>Arial</vt:lpstr>
      <vt:lpstr>Glacial Indifference</vt:lpstr>
      <vt:lpstr>Office Theme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Copy of Copy of Memories Photo Album _ by Slidesgo.pptx</dc:title>
  <dc:creator>Mokytojas</dc:creator>
  <cp:lastModifiedBy>Vida Rimkienė</cp:lastModifiedBy>
  <cp:revision>5</cp:revision>
  <dcterms:created xsi:type="dcterms:W3CDTF">2006-08-16T00:00:00Z</dcterms:created>
  <dcterms:modified xsi:type="dcterms:W3CDTF">2025-12-18T10:38:30Z</dcterms:modified>
  <dc:identifier>DAG7vkx7FYg</dc:identifier>
</cp:coreProperties>
</file>